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4896" r:id="rId16"/>
  </p:sldMasterIdLst>
  <p:notesMasterIdLst>
    <p:notesMasterId r:id="rId18"/>
  </p:notes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3901"/>
    <p:restoredTop sz="94096"/>
  </p:normalViewPr>
  <p:slideViewPr>
    <p:cSldViewPr snapToObjects="1">
      <p:cViewPr>
        <p:scale>
          <a:sx n="60" d="100"/>
          <a:sy n="60" d="100"/>
        </p:scale>
        <p:origin x="0" y="0"/>
      </p:cViewPr>
      <p:guideLst>
        <p:guide orient="horz" pos="2159"/>
        <p:guide pos="2878"/>
        <p:guide pos="-1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slideMaster" Target="slideMasters/slideMaster1.xml"  /><Relationship Id="rId17" Type="http://schemas.openxmlformats.org/officeDocument/2006/relationships/theme" Target="theme/theme1.xml"  /><Relationship Id="rId18" Type="http://schemas.openxmlformats.org/officeDocument/2006/relationships/notesMaster" Target="notesMasters/notesMaster1.xml"  /><Relationship Id="rId19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FigureOut">
              <a:rPr lang="ko-KR" altLang="en-US"/>
              <a:pPr lvl="0"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0">
            <a:off x="-21772" y="0"/>
            <a:ext cx="9165772" cy="6943724"/>
            <a:chOff x="-21772" y="0"/>
            <a:chExt cx="9165772" cy="6943724"/>
          </a:xfrm>
        </p:grpSpPr>
        <p:sp>
          <p:nvSpPr>
            <p:cNvPr id="8" name="Freeform 17"/>
            <p:cNvSpPr>
              <a:spLocks noEditPoints="1"/>
            </p:cNvSpPr>
            <p:nvPr/>
          </p:nvSpPr>
          <p:spPr>
            <a:xfrm>
              <a:off x="2514600" y="2133600"/>
              <a:ext cx="6629400" cy="4724400"/>
            </a:xfrm>
            <a:custGeom>
              <a:avLst/>
              <a:gdLst/>
              <a:cxnLst>
                <a:cxn ang="0">
                  <a:pos x="0" y="3946"/>
                </a:cxn>
                <a:cxn ang="0">
                  <a:pos x="56" y="3948"/>
                </a:cxn>
                <a:cxn ang="0">
                  <a:pos x="126" y="3946"/>
                </a:cxn>
                <a:cxn ang="0">
                  <a:pos x="4656" y="0"/>
                </a:cxn>
                <a:cxn ang="0">
                  <a:pos x="4582" y="334"/>
                </a:cxn>
                <a:cxn ang="0">
                  <a:pos x="4496" y="648"/>
                </a:cxn>
                <a:cxn ang="0">
                  <a:pos x="4396" y="942"/>
                </a:cxn>
                <a:cxn ang="0">
                  <a:pos x="4286" y="1220"/>
                </a:cxn>
                <a:cxn ang="0">
                  <a:pos x="4164" y="1480"/>
                </a:cxn>
                <a:cxn ang="0">
                  <a:pos x="4034" y="1722"/>
                </a:cxn>
                <a:cxn ang="0">
                  <a:pos x="3894" y="1948"/>
                </a:cxn>
                <a:cxn ang="0">
                  <a:pos x="3744" y="2158"/>
                </a:cxn>
                <a:cxn ang="0">
                  <a:pos x="3590" y="2354"/>
                </a:cxn>
                <a:cxn ang="0">
                  <a:pos x="3428" y="2534"/>
                </a:cxn>
                <a:cxn ang="0">
                  <a:pos x="3260" y="2700"/>
                </a:cxn>
                <a:cxn ang="0">
                  <a:pos x="3090" y="2852"/>
                </a:cxn>
                <a:cxn ang="0">
                  <a:pos x="2914" y="2992"/>
                </a:cxn>
                <a:cxn ang="0">
                  <a:pos x="2738" y="3120"/>
                </a:cxn>
                <a:cxn ang="0">
                  <a:pos x="2558" y="3236"/>
                </a:cxn>
                <a:cxn ang="0">
                  <a:pos x="2378" y="3340"/>
                </a:cxn>
                <a:cxn ang="0">
                  <a:pos x="2198" y="3432"/>
                </a:cxn>
                <a:cxn ang="0">
                  <a:pos x="2020" y="3516"/>
                </a:cxn>
                <a:cxn ang="0">
                  <a:pos x="1842" y="3590"/>
                </a:cxn>
                <a:cxn ang="0">
                  <a:pos x="1668" y="3656"/>
                </a:cxn>
                <a:cxn ang="0">
                  <a:pos x="1498" y="3712"/>
                </a:cxn>
                <a:cxn ang="0">
                  <a:pos x="1332" y="3760"/>
                </a:cxn>
                <a:cxn ang="0">
                  <a:pos x="1172" y="3802"/>
                </a:cxn>
                <a:cxn ang="0">
                  <a:pos x="1018" y="3838"/>
                </a:cxn>
                <a:cxn ang="0">
                  <a:pos x="734" y="3890"/>
                </a:cxn>
                <a:cxn ang="0">
                  <a:pos x="486" y="3922"/>
                </a:cxn>
                <a:cxn ang="0">
                  <a:pos x="280" y="3940"/>
                </a:cxn>
                <a:cxn ang="0">
                  <a:pos x="126" y="3946"/>
                </a:cxn>
                <a:cxn ang="0">
                  <a:pos x="4656" y="0"/>
                </a:cxn>
              </a:cxnLst>
              <a:rect l="0" t="0" r="r" b="b"/>
              <a:pathLst>
                <a:path w="4656" h="3948">
                  <a:moveTo>
                    <a:pt x="126" y="3946"/>
                  </a:moveTo>
                  <a:lnTo>
                    <a:pt x="0" y="3946"/>
                  </a:lnTo>
                  <a:lnTo>
                    <a:pt x="0" y="3946"/>
                  </a:lnTo>
                  <a:lnTo>
                    <a:pt x="56" y="3948"/>
                  </a:lnTo>
                  <a:lnTo>
                    <a:pt x="56" y="3948"/>
                  </a:lnTo>
                  <a:lnTo>
                    <a:pt x="126" y="3946"/>
                  </a:lnTo>
                  <a:moveTo>
                    <a:pt x="4656" y="0"/>
                  </a:moveTo>
                  <a:lnTo>
                    <a:pt x="4656" y="0"/>
                  </a:lnTo>
                  <a:lnTo>
                    <a:pt x="4620" y="170"/>
                  </a:lnTo>
                  <a:lnTo>
                    <a:pt x="4582" y="334"/>
                  </a:lnTo>
                  <a:lnTo>
                    <a:pt x="4540" y="494"/>
                  </a:lnTo>
                  <a:lnTo>
                    <a:pt x="4496" y="648"/>
                  </a:lnTo>
                  <a:lnTo>
                    <a:pt x="4448" y="798"/>
                  </a:lnTo>
                  <a:lnTo>
                    <a:pt x="4396" y="942"/>
                  </a:lnTo>
                  <a:lnTo>
                    <a:pt x="4342" y="1084"/>
                  </a:lnTo>
                  <a:lnTo>
                    <a:pt x="4286" y="1220"/>
                  </a:lnTo>
                  <a:lnTo>
                    <a:pt x="4226" y="1352"/>
                  </a:lnTo>
                  <a:lnTo>
                    <a:pt x="4164" y="1480"/>
                  </a:lnTo>
                  <a:lnTo>
                    <a:pt x="4100" y="1602"/>
                  </a:lnTo>
                  <a:lnTo>
                    <a:pt x="4034" y="1722"/>
                  </a:lnTo>
                  <a:lnTo>
                    <a:pt x="3964" y="1836"/>
                  </a:lnTo>
                  <a:lnTo>
                    <a:pt x="3894" y="1948"/>
                  </a:lnTo>
                  <a:lnTo>
                    <a:pt x="3820" y="2056"/>
                  </a:lnTo>
                  <a:lnTo>
                    <a:pt x="3744" y="2158"/>
                  </a:lnTo>
                  <a:lnTo>
                    <a:pt x="3668" y="2258"/>
                  </a:lnTo>
                  <a:lnTo>
                    <a:pt x="3590" y="2354"/>
                  </a:lnTo>
                  <a:lnTo>
                    <a:pt x="3510" y="2446"/>
                  </a:lnTo>
                  <a:lnTo>
                    <a:pt x="3428" y="2534"/>
                  </a:lnTo>
                  <a:lnTo>
                    <a:pt x="3344" y="2618"/>
                  </a:lnTo>
                  <a:lnTo>
                    <a:pt x="3260" y="2700"/>
                  </a:lnTo>
                  <a:lnTo>
                    <a:pt x="3176" y="2778"/>
                  </a:lnTo>
                  <a:lnTo>
                    <a:pt x="3090" y="2852"/>
                  </a:lnTo>
                  <a:lnTo>
                    <a:pt x="3002" y="2924"/>
                  </a:lnTo>
                  <a:lnTo>
                    <a:pt x="2914" y="2992"/>
                  </a:lnTo>
                  <a:lnTo>
                    <a:pt x="2826" y="3058"/>
                  </a:lnTo>
                  <a:lnTo>
                    <a:pt x="2738" y="3120"/>
                  </a:lnTo>
                  <a:lnTo>
                    <a:pt x="2648" y="3178"/>
                  </a:lnTo>
                  <a:lnTo>
                    <a:pt x="2558" y="3236"/>
                  </a:lnTo>
                  <a:lnTo>
                    <a:pt x="2468" y="3288"/>
                  </a:lnTo>
                  <a:lnTo>
                    <a:pt x="2378" y="3340"/>
                  </a:lnTo>
                  <a:lnTo>
                    <a:pt x="2288" y="3388"/>
                  </a:lnTo>
                  <a:lnTo>
                    <a:pt x="2198" y="3432"/>
                  </a:lnTo>
                  <a:lnTo>
                    <a:pt x="2108" y="3476"/>
                  </a:lnTo>
                  <a:lnTo>
                    <a:pt x="2020" y="3516"/>
                  </a:lnTo>
                  <a:lnTo>
                    <a:pt x="1930" y="3554"/>
                  </a:lnTo>
                  <a:lnTo>
                    <a:pt x="1842" y="3590"/>
                  </a:lnTo>
                  <a:lnTo>
                    <a:pt x="1756" y="3624"/>
                  </a:lnTo>
                  <a:lnTo>
                    <a:pt x="1668" y="3656"/>
                  </a:lnTo>
                  <a:lnTo>
                    <a:pt x="1582" y="3684"/>
                  </a:lnTo>
                  <a:lnTo>
                    <a:pt x="1498" y="3712"/>
                  </a:lnTo>
                  <a:lnTo>
                    <a:pt x="1414" y="3738"/>
                  </a:lnTo>
                  <a:lnTo>
                    <a:pt x="1332" y="3760"/>
                  </a:lnTo>
                  <a:lnTo>
                    <a:pt x="1252" y="3782"/>
                  </a:lnTo>
                  <a:lnTo>
                    <a:pt x="1172" y="3802"/>
                  </a:lnTo>
                  <a:lnTo>
                    <a:pt x="1094" y="3820"/>
                  </a:lnTo>
                  <a:lnTo>
                    <a:pt x="1018" y="3838"/>
                  </a:lnTo>
                  <a:lnTo>
                    <a:pt x="872" y="3866"/>
                  </a:lnTo>
                  <a:lnTo>
                    <a:pt x="734" y="3890"/>
                  </a:lnTo>
                  <a:lnTo>
                    <a:pt x="604" y="3908"/>
                  </a:lnTo>
                  <a:lnTo>
                    <a:pt x="486" y="3922"/>
                  </a:lnTo>
                  <a:lnTo>
                    <a:pt x="378" y="3932"/>
                  </a:lnTo>
                  <a:lnTo>
                    <a:pt x="280" y="3940"/>
                  </a:lnTo>
                  <a:lnTo>
                    <a:pt x="196" y="3944"/>
                  </a:lnTo>
                  <a:lnTo>
                    <a:pt x="126" y="3946"/>
                  </a:lnTo>
                  <a:lnTo>
                    <a:pt x="4656" y="3940"/>
                  </a:lnTo>
                  <a:lnTo>
                    <a:pt x="4656" y="0"/>
                  </a:lnTo>
                </a:path>
              </a:pathLst>
            </a:custGeom>
            <a:solidFill>
              <a:schemeClr val="accent1">
                <a:lumMod val="75000"/>
                <a:alpha val="14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Freeform 39"/>
            <p:cNvSpPr/>
            <p:nvPr/>
          </p:nvSpPr>
          <p:spPr>
            <a:xfrm>
              <a:off x="5791200" y="2434284"/>
              <a:ext cx="3350686" cy="4436416"/>
            </a:xfrm>
            <a:custGeom>
              <a:avLst/>
              <a:gdLst/>
              <a:cxnLst>
                <a:cxn ang="0">
                  <a:pos x="2818" y="0"/>
                </a:cxn>
                <a:cxn ang="0">
                  <a:pos x="2818" y="0"/>
                </a:cxn>
                <a:cxn ang="0">
                  <a:pos x="2812" y="88"/>
                </a:cxn>
                <a:cxn ang="0">
                  <a:pos x="2804" y="176"/>
                </a:cxn>
                <a:cxn ang="0">
                  <a:pos x="2797" y="263"/>
                </a:cxn>
                <a:cxn ang="0">
                  <a:pos x="2788" y="348"/>
                </a:cxn>
                <a:cxn ang="0">
                  <a:pos x="2779" y="431"/>
                </a:cxn>
                <a:cxn ang="0">
                  <a:pos x="2768" y="515"/>
                </a:cxn>
                <a:cxn ang="0">
                  <a:pos x="2745" y="676"/>
                </a:cxn>
                <a:cxn ang="0">
                  <a:pos x="2719" y="834"/>
                </a:cxn>
                <a:cxn ang="0">
                  <a:pos x="2690" y="987"/>
                </a:cxn>
                <a:cxn ang="0">
                  <a:pos x="2658" y="1135"/>
                </a:cxn>
                <a:cxn ang="0">
                  <a:pos x="2624" y="1279"/>
                </a:cxn>
                <a:cxn ang="0">
                  <a:pos x="2587" y="1419"/>
                </a:cxn>
                <a:cxn ang="0">
                  <a:pos x="2549" y="1555"/>
                </a:cxn>
                <a:cxn ang="0">
                  <a:pos x="2508" y="1686"/>
                </a:cxn>
                <a:cxn ang="0">
                  <a:pos x="2464" y="1814"/>
                </a:cxn>
                <a:cxn ang="0">
                  <a:pos x="2418" y="1937"/>
                </a:cxn>
                <a:cxn ang="0">
                  <a:pos x="2371" y="2055"/>
                </a:cxn>
                <a:cxn ang="0">
                  <a:pos x="2321" y="2171"/>
                </a:cxn>
                <a:cxn ang="0">
                  <a:pos x="2271" y="2282"/>
                </a:cxn>
                <a:cxn ang="0">
                  <a:pos x="2218" y="2389"/>
                </a:cxn>
                <a:cxn ang="0">
                  <a:pos x="2165" y="2494"/>
                </a:cxn>
                <a:cxn ang="0">
                  <a:pos x="2109" y="2593"/>
                </a:cxn>
                <a:cxn ang="0">
                  <a:pos x="2052" y="2690"/>
                </a:cxn>
                <a:cxn ang="0">
                  <a:pos x="1995" y="2783"/>
                </a:cxn>
                <a:cxn ang="0">
                  <a:pos x="1935" y="2872"/>
                </a:cxn>
                <a:cxn ang="0">
                  <a:pos x="1876" y="2959"/>
                </a:cxn>
                <a:cxn ang="0">
                  <a:pos x="1815" y="3041"/>
                </a:cxn>
                <a:cxn ang="0">
                  <a:pos x="1753" y="3120"/>
                </a:cxn>
                <a:cxn ang="0">
                  <a:pos x="1692" y="3196"/>
                </a:cxn>
                <a:cxn ang="0">
                  <a:pos x="1630" y="3269"/>
                </a:cxn>
                <a:cxn ang="0">
                  <a:pos x="1566" y="3339"/>
                </a:cxn>
                <a:cxn ang="0">
                  <a:pos x="1504" y="3406"/>
                </a:cxn>
                <a:cxn ang="0">
                  <a:pos x="1440" y="3469"/>
                </a:cxn>
                <a:cxn ang="0">
                  <a:pos x="1378" y="3530"/>
                </a:cxn>
                <a:cxn ang="0">
                  <a:pos x="1314" y="3588"/>
                </a:cxn>
                <a:cxn ang="0">
                  <a:pos x="1252" y="3644"/>
                </a:cxn>
                <a:cxn ang="0">
                  <a:pos x="1188" y="3696"/>
                </a:cxn>
                <a:cxn ang="0">
                  <a:pos x="1126" y="3746"/>
                </a:cxn>
                <a:cxn ang="0">
                  <a:pos x="1065" y="3793"/>
                </a:cxn>
                <a:cxn ang="0">
                  <a:pos x="1003" y="3838"/>
                </a:cxn>
                <a:cxn ang="0">
                  <a:pos x="943" y="3879"/>
                </a:cxn>
                <a:cxn ang="0">
                  <a:pos x="883" y="3921"/>
                </a:cxn>
                <a:cxn ang="0">
                  <a:pos x="825" y="3957"/>
                </a:cxn>
                <a:cxn ang="0">
                  <a:pos x="767" y="3993"/>
                </a:cxn>
                <a:cxn ang="0">
                  <a:pos x="711" y="4025"/>
                </a:cxn>
                <a:cxn ang="0">
                  <a:pos x="656" y="4057"/>
                </a:cxn>
                <a:cxn ang="0">
                  <a:pos x="603" y="4085"/>
                </a:cxn>
                <a:cxn ang="0">
                  <a:pos x="550" y="4112"/>
                </a:cxn>
                <a:cxn ang="0">
                  <a:pos x="500" y="4136"/>
                </a:cxn>
                <a:cxn ang="0">
                  <a:pos x="451" y="4159"/>
                </a:cxn>
                <a:cxn ang="0">
                  <a:pos x="404" y="4180"/>
                </a:cxn>
                <a:cxn ang="0">
                  <a:pos x="317" y="4217"/>
                </a:cxn>
                <a:cxn ang="0">
                  <a:pos x="239" y="4247"/>
                </a:cxn>
                <a:cxn ang="0">
                  <a:pos x="169" y="4271"/>
                </a:cxn>
                <a:cxn ang="0">
                  <a:pos x="111" y="4291"/>
                </a:cxn>
                <a:cxn ang="0">
                  <a:pos x="64" y="4305"/>
                </a:cxn>
                <a:cxn ang="0">
                  <a:pos x="29" y="4314"/>
                </a:cxn>
                <a:cxn ang="0">
                  <a:pos x="0" y="4320"/>
                </a:cxn>
                <a:cxn ang="0">
                  <a:pos x="2818" y="4314"/>
                </a:cxn>
                <a:cxn ang="0">
                  <a:pos x="2818" y="0"/>
                </a:cxn>
              </a:cxnLst>
              <a:rect l="0" t="0" r="r" b="b"/>
              <a:pathLst>
                <a:path w="2818" h="4320">
                  <a:moveTo>
                    <a:pt x="2818" y="0"/>
                  </a:moveTo>
                  <a:lnTo>
                    <a:pt x="2818" y="0"/>
                  </a:lnTo>
                  <a:lnTo>
                    <a:pt x="2812" y="88"/>
                  </a:lnTo>
                  <a:lnTo>
                    <a:pt x="2804" y="176"/>
                  </a:lnTo>
                  <a:lnTo>
                    <a:pt x="2797" y="263"/>
                  </a:lnTo>
                  <a:lnTo>
                    <a:pt x="2788" y="348"/>
                  </a:lnTo>
                  <a:lnTo>
                    <a:pt x="2779" y="431"/>
                  </a:lnTo>
                  <a:lnTo>
                    <a:pt x="2768" y="515"/>
                  </a:lnTo>
                  <a:lnTo>
                    <a:pt x="2745" y="676"/>
                  </a:lnTo>
                  <a:lnTo>
                    <a:pt x="2719" y="834"/>
                  </a:lnTo>
                  <a:lnTo>
                    <a:pt x="2690" y="987"/>
                  </a:lnTo>
                  <a:lnTo>
                    <a:pt x="2658" y="1135"/>
                  </a:lnTo>
                  <a:lnTo>
                    <a:pt x="2624" y="1279"/>
                  </a:lnTo>
                  <a:lnTo>
                    <a:pt x="2587" y="1419"/>
                  </a:lnTo>
                  <a:lnTo>
                    <a:pt x="2549" y="1555"/>
                  </a:lnTo>
                  <a:lnTo>
                    <a:pt x="2508" y="1686"/>
                  </a:lnTo>
                  <a:lnTo>
                    <a:pt x="2464" y="1814"/>
                  </a:lnTo>
                  <a:lnTo>
                    <a:pt x="2418" y="1937"/>
                  </a:lnTo>
                  <a:lnTo>
                    <a:pt x="2371" y="2055"/>
                  </a:lnTo>
                  <a:lnTo>
                    <a:pt x="2321" y="2171"/>
                  </a:lnTo>
                  <a:lnTo>
                    <a:pt x="2271" y="2282"/>
                  </a:lnTo>
                  <a:lnTo>
                    <a:pt x="2218" y="2389"/>
                  </a:lnTo>
                  <a:lnTo>
                    <a:pt x="2165" y="2494"/>
                  </a:lnTo>
                  <a:lnTo>
                    <a:pt x="2109" y="2593"/>
                  </a:lnTo>
                  <a:lnTo>
                    <a:pt x="2052" y="2690"/>
                  </a:lnTo>
                  <a:lnTo>
                    <a:pt x="1995" y="2783"/>
                  </a:lnTo>
                  <a:lnTo>
                    <a:pt x="1935" y="2872"/>
                  </a:lnTo>
                  <a:lnTo>
                    <a:pt x="1876" y="2959"/>
                  </a:lnTo>
                  <a:lnTo>
                    <a:pt x="1815" y="3041"/>
                  </a:lnTo>
                  <a:lnTo>
                    <a:pt x="1753" y="3120"/>
                  </a:lnTo>
                  <a:lnTo>
                    <a:pt x="1692" y="3196"/>
                  </a:lnTo>
                  <a:lnTo>
                    <a:pt x="1630" y="3269"/>
                  </a:lnTo>
                  <a:lnTo>
                    <a:pt x="1566" y="3339"/>
                  </a:lnTo>
                  <a:lnTo>
                    <a:pt x="1504" y="3406"/>
                  </a:lnTo>
                  <a:lnTo>
                    <a:pt x="1440" y="3469"/>
                  </a:lnTo>
                  <a:lnTo>
                    <a:pt x="1378" y="3530"/>
                  </a:lnTo>
                  <a:lnTo>
                    <a:pt x="1314" y="3588"/>
                  </a:lnTo>
                  <a:lnTo>
                    <a:pt x="1252" y="3644"/>
                  </a:lnTo>
                  <a:lnTo>
                    <a:pt x="1188" y="3696"/>
                  </a:lnTo>
                  <a:lnTo>
                    <a:pt x="1126" y="3746"/>
                  </a:lnTo>
                  <a:lnTo>
                    <a:pt x="1065" y="3793"/>
                  </a:lnTo>
                  <a:lnTo>
                    <a:pt x="1003" y="3838"/>
                  </a:lnTo>
                  <a:lnTo>
                    <a:pt x="943" y="3879"/>
                  </a:lnTo>
                  <a:lnTo>
                    <a:pt x="883" y="3921"/>
                  </a:lnTo>
                  <a:lnTo>
                    <a:pt x="825" y="3957"/>
                  </a:lnTo>
                  <a:lnTo>
                    <a:pt x="767" y="3993"/>
                  </a:lnTo>
                  <a:lnTo>
                    <a:pt x="711" y="4025"/>
                  </a:lnTo>
                  <a:lnTo>
                    <a:pt x="656" y="4057"/>
                  </a:lnTo>
                  <a:lnTo>
                    <a:pt x="603" y="4085"/>
                  </a:lnTo>
                  <a:lnTo>
                    <a:pt x="550" y="4112"/>
                  </a:lnTo>
                  <a:lnTo>
                    <a:pt x="500" y="4136"/>
                  </a:lnTo>
                  <a:lnTo>
                    <a:pt x="451" y="4159"/>
                  </a:lnTo>
                  <a:lnTo>
                    <a:pt x="404" y="4180"/>
                  </a:lnTo>
                  <a:lnTo>
                    <a:pt x="317" y="4217"/>
                  </a:lnTo>
                  <a:lnTo>
                    <a:pt x="239" y="4247"/>
                  </a:lnTo>
                  <a:lnTo>
                    <a:pt x="169" y="4271"/>
                  </a:lnTo>
                  <a:lnTo>
                    <a:pt x="111" y="4291"/>
                  </a:lnTo>
                  <a:lnTo>
                    <a:pt x="64" y="4305"/>
                  </a:lnTo>
                  <a:lnTo>
                    <a:pt x="29" y="4314"/>
                  </a:lnTo>
                  <a:lnTo>
                    <a:pt x="0" y="4320"/>
                  </a:lnTo>
                  <a:lnTo>
                    <a:pt x="2818" y="4314"/>
                  </a:lnTo>
                  <a:lnTo>
                    <a:pt x="281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>
            <a:xfrm>
              <a:off x="-4227" y="1"/>
              <a:ext cx="5085353" cy="32765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>
            <a:xfrm>
              <a:off x="-9526" y="1"/>
              <a:ext cx="5085353" cy="2365157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30"/>
            <p:cNvSpPr/>
            <p:nvPr/>
          </p:nvSpPr>
          <p:spPr>
            <a:xfrm>
              <a:off x="527050" y="0"/>
              <a:ext cx="8089900" cy="6858000"/>
            </a:xfrm>
            <a:custGeom>
              <a:avLst/>
              <a:gdLst/>
              <a:cxnLst>
                <a:cxn ang="0">
                  <a:pos x="4450" y="0"/>
                </a:cxn>
                <a:cxn ang="0">
                  <a:pos x="4438" y="102"/>
                </a:cxn>
                <a:cxn ang="0">
                  <a:pos x="4412" y="272"/>
                </a:cxn>
                <a:cxn ang="0">
                  <a:pos x="4366" y="508"/>
                </a:cxn>
                <a:cxn ang="0">
                  <a:pos x="4335" y="648"/>
                </a:cxn>
                <a:cxn ang="0">
                  <a:pos x="4295" y="799"/>
                </a:cxn>
                <a:cxn ang="0">
                  <a:pos x="4248" y="963"/>
                </a:cxn>
                <a:cxn ang="0">
                  <a:pos x="4194" y="1135"/>
                </a:cxn>
                <a:cxn ang="0">
                  <a:pos x="4128" y="1315"/>
                </a:cxn>
                <a:cxn ang="0">
                  <a:pos x="4056" y="1503"/>
                </a:cxn>
                <a:cxn ang="0">
                  <a:pos x="3972" y="1694"/>
                </a:cxn>
                <a:cxn ang="0">
                  <a:pos x="3877" y="1890"/>
                </a:cxn>
                <a:cxn ang="0">
                  <a:pos x="3770" y="2087"/>
                </a:cxn>
                <a:cxn ang="0">
                  <a:pos x="3654" y="2286"/>
                </a:cxn>
                <a:cxn ang="0">
                  <a:pos x="3522" y="2482"/>
                </a:cxn>
                <a:cxn ang="0">
                  <a:pos x="3378" y="2677"/>
                </a:cxn>
                <a:cxn ang="0">
                  <a:pos x="3220" y="2868"/>
                </a:cxn>
                <a:cxn ang="0">
                  <a:pos x="3135" y="2961"/>
                </a:cxn>
                <a:cxn ang="0">
                  <a:pos x="3047" y="3053"/>
                </a:cxn>
                <a:cxn ang="0">
                  <a:pos x="2954" y="3143"/>
                </a:cxn>
                <a:cxn ang="0">
                  <a:pos x="2859" y="3232"/>
                </a:cxn>
                <a:cxn ang="0">
                  <a:pos x="2759" y="3319"/>
                </a:cxn>
                <a:cxn ang="0">
                  <a:pos x="2656" y="3402"/>
                </a:cxn>
                <a:cxn ang="0">
                  <a:pos x="2546" y="3484"/>
                </a:cxn>
                <a:cxn ang="0">
                  <a:pos x="2434" y="3563"/>
                </a:cxn>
                <a:cxn ang="0">
                  <a:pos x="2319" y="3639"/>
                </a:cxn>
                <a:cxn ang="0">
                  <a:pos x="2198" y="3713"/>
                </a:cxn>
                <a:cxn ang="0">
                  <a:pos x="2072" y="3783"/>
                </a:cxn>
                <a:cxn ang="0">
                  <a:pos x="1941" y="3850"/>
                </a:cxn>
                <a:cxn ang="0">
                  <a:pos x="1808" y="3912"/>
                </a:cxn>
                <a:cxn ang="0">
                  <a:pos x="1668" y="3971"/>
                </a:cxn>
                <a:cxn ang="0">
                  <a:pos x="1524" y="4027"/>
                </a:cxn>
                <a:cxn ang="0">
                  <a:pos x="1376" y="4079"/>
                </a:cxn>
                <a:cxn ang="0">
                  <a:pos x="1221" y="4126"/>
                </a:cxn>
                <a:cxn ang="0">
                  <a:pos x="1063" y="4168"/>
                </a:cxn>
                <a:cxn ang="0">
                  <a:pos x="899" y="4206"/>
                </a:cxn>
                <a:cxn ang="0">
                  <a:pos x="730" y="4240"/>
                </a:cxn>
                <a:cxn ang="0">
                  <a:pos x="555" y="4267"/>
                </a:cxn>
                <a:cxn ang="0">
                  <a:pos x="376" y="4290"/>
                </a:cxn>
                <a:cxn ang="0">
                  <a:pos x="191" y="4308"/>
                </a:cxn>
                <a:cxn ang="0">
                  <a:pos x="0" y="4320"/>
                </a:cxn>
                <a:cxn ang="0">
                  <a:pos x="5087" y="6"/>
                </a:cxn>
              </a:cxnLst>
              <a:rect l="0" t="0" r="r" b="b"/>
              <a:pathLst>
                <a:path w="5096" h="4320">
                  <a:moveTo>
                    <a:pt x="4450" y="0"/>
                  </a:moveTo>
                  <a:lnTo>
                    <a:pt x="4450" y="0"/>
                  </a:lnTo>
                  <a:lnTo>
                    <a:pt x="4445" y="46"/>
                  </a:lnTo>
                  <a:lnTo>
                    <a:pt x="4438" y="102"/>
                  </a:lnTo>
                  <a:lnTo>
                    <a:pt x="4427" y="177"/>
                  </a:lnTo>
                  <a:lnTo>
                    <a:pt x="4412" y="272"/>
                  </a:lnTo>
                  <a:lnTo>
                    <a:pt x="4392" y="382"/>
                  </a:lnTo>
                  <a:lnTo>
                    <a:pt x="4366" y="508"/>
                  </a:lnTo>
                  <a:lnTo>
                    <a:pt x="4351" y="576"/>
                  </a:lnTo>
                  <a:lnTo>
                    <a:pt x="4335" y="648"/>
                  </a:lnTo>
                  <a:lnTo>
                    <a:pt x="4315" y="722"/>
                  </a:lnTo>
                  <a:lnTo>
                    <a:pt x="4295" y="799"/>
                  </a:lnTo>
                  <a:lnTo>
                    <a:pt x="4272" y="880"/>
                  </a:lnTo>
                  <a:lnTo>
                    <a:pt x="4248" y="963"/>
                  </a:lnTo>
                  <a:lnTo>
                    <a:pt x="4222" y="1048"/>
                  </a:lnTo>
                  <a:lnTo>
                    <a:pt x="4194" y="1135"/>
                  </a:lnTo>
                  <a:lnTo>
                    <a:pt x="4162" y="1224"/>
                  </a:lnTo>
                  <a:lnTo>
                    <a:pt x="4128" y="1315"/>
                  </a:lnTo>
                  <a:lnTo>
                    <a:pt x="4093" y="1408"/>
                  </a:lnTo>
                  <a:lnTo>
                    <a:pt x="4056" y="1503"/>
                  </a:lnTo>
                  <a:lnTo>
                    <a:pt x="4015" y="1597"/>
                  </a:lnTo>
                  <a:lnTo>
                    <a:pt x="3972" y="1694"/>
                  </a:lnTo>
                  <a:lnTo>
                    <a:pt x="3925" y="1791"/>
                  </a:lnTo>
                  <a:lnTo>
                    <a:pt x="3877" y="1890"/>
                  </a:lnTo>
                  <a:lnTo>
                    <a:pt x="3825" y="1989"/>
                  </a:lnTo>
                  <a:lnTo>
                    <a:pt x="3770" y="2087"/>
                  </a:lnTo>
                  <a:lnTo>
                    <a:pt x="3713" y="2186"/>
                  </a:lnTo>
                  <a:lnTo>
                    <a:pt x="3654" y="2286"/>
                  </a:lnTo>
                  <a:lnTo>
                    <a:pt x="3588" y="2384"/>
                  </a:lnTo>
                  <a:lnTo>
                    <a:pt x="3522" y="2482"/>
                  </a:lnTo>
                  <a:lnTo>
                    <a:pt x="3452" y="2580"/>
                  </a:lnTo>
                  <a:lnTo>
                    <a:pt x="3378" y="2677"/>
                  </a:lnTo>
                  <a:lnTo>
                    <a:pt x="3300" y="2773"/>
                  </a:lnTo>
                  <a:lnTo>
                    <a:pt x="3220" y="2868"/>
                  </a:lnTo>
                  <a:lnTo>
                    <a:pt x="3177" y="2915"/>
                  </a:lnTo>
                  <a:lnTo>
                    <a:pt x="3135" y="2961"/>
                  </a:lnTo>
                  <a:lnTo>
                    <a:pt x="3092" y="3008"/>
                  </a:lnTo>
                  <a:lnTo>
                    <a:pt x="3047" y="3053"/>
                  </a:lnTo>
                  <a:lnTo>
                    <a:pt x="3001" y="3099"/>
                  </a:lnTo>
                  <a:lnTo>
                    <a:pt x="2954" y="3143"/>
                  </a:lnTo>
                  <a:lnTo>
                    <a:pt x="2907" y="3188"/>
                  </a:lnTo>
                  <a:lnTo>
                    <a:pt x="2859" y="3232"/>
                  </a:lnTo>
                  <a:lnTo>
                    <a:pt x="2810" y="3275"/>
                  </a:lnTo>
                  <a:lnTo>
                    <a:pt x="2759" y="3319"/>
                  </a:lnTo>
                  <a:lnTo>
                    <a:pt x="2707" y="3361"/>
                  </a:lnTo>
                  <a:lnTo>
                    <a:pt x="2656" y="3402"/>
                  </a:lnTo>
                  <a:lnTo>
                    <a:pt x="2601" y="3443"/>
                  </a:lnTo>
                  <a:lnTo>
                    <a:pt x="2546" y="3484"/>
                  </a:lnTo>
                  <a:lnTo>
                    <a:pt x="2492" y="3524"/>
                  </a:lnTo>
                  <a:lnTo>
                    <a:pt x="2434" y="3563"/>
                  </a:lnTo>
                  <a:lnTo>
                    <a:pt x="2377" y="3601"/>
                  </a:lnTo>
                  <a:lnTo>
                    <a:pt x="2319" y="3639"/>
                  </a:lnTo>
                  <a:lnTo>
                    <a:pt x="2258" y="3677"/>
                  </a:lnTo>
                  <a:lnTo>
                    <a:pt x="2198" y="3713"/>
                  </a:lnTo>
                  <a:lnTo>
                    <a:pt x="2135" y="3748"/>
                  </a:lnTo>
                  <a:lnTo>
                    <a:pt x="2072" y="3783"/>
                  </a:lnTo>
                  <a:lnTo>
                    <a:pt x="2008" y="3816"/>
                  </a:lnTo>
                  <a:lnTo>
                    <a:pt x="1941" y="3850"/>
                  </a:lnTo>
                  <a:lnTo>
                    <a:pt x="1875" y="3882"/>
                  </a:lnTo>
                  <a:lnTo>
                    <a:pt x="1808" y="3912"/>
                  </a:lnTo>
                  <a:lnTo>
                    <a:pt x="1738" y="3942"/>
                  </a:lnTo>
                  <a:lnTo>
                    <a:pt x="1668" y="3971"/>
                  </a:lnTo>
                  <a:lnTo>
                    <a:pt x="1597" y="4000"/>
                  </a:lnTo>
                  <a:lnTo>
                    <a:pt x="1524" y="4027"/>
                  </a:lnTo>
                  <a:lnTo>
                    <a:pt x="1450" y="4053"/>
                  </a:lnTo>
                  <a:lnTo>
                    <a:pt x="1376" y="4079"/>
                  </a:lnTo>
                  <a:lnTo>
                    <a:pt x="1300" y="4103"/>
                  </a:lnTo>
                  <a:lnTo>
                    <a:pt x="1221" y="4126"/>
                  </a:lnTo>
                  <a:lnTo>
                    <a:pt x="1144" y="4147"/>
                  </a:lnTo>
                  <a:lnTo>
                    <a:pt x="1063" y="4168"/>
                  </a:lnTo>
                  <a:lnTo>
                    <a:pt x="981" y="4188"/>
                  </a:lnTo>
                  <a:lnTo>
                    <a:pt x="899" y="4206"/>
                  </a:lnTo>
                  <a:lnTo>
                    <a:pt x="814" y="4223"/>
                  </a:lnTo>
                  <a:lnTo>
                    <a:pt x="730" y="4240"/>
                  </a:lnTo>
                  <a:lnTo>
                    <a:pt x="643" y="4255"/>
                  </a:lnTo>
                  <a:lnTo>
                    <a:pt x="555" y="4267"/>
                  </a:lnTo>
                  <a:lnTo>
                    <a:pt x="467" y="4279"/>
                  </a:lnTo>
                  <a:lnTo>
                    <a:pt x="376" y="4290"/>
                  </a:lnTo>
                  <a:lnTo>
                    <a:pt x="284" y="4300"/>
                  </a:lnTo>
                  <a:lnTo>
                    <a:pt x="191" y="4308"/>
                  </a:lnTo>
                  <a:lnTo>
                    <a:pt x="97" y="4314"/>
                  </a:lnTo>
                  <a:lnTo>
                    <a:pt x="0" y="4320"/>
                  </a:lnTo>
                  <a:lnTo>
                    <a:pt x="5096" y="4320"/>
                  </a:lnTo>
                  <a:lnTo>
                    <a:pt x="5087" y="6"/>
                  </a:lnTo>
                  <a:lnTo>
                    <a:pt x="445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>
            <a:xfrm>
              <a:off x="6296025" y="12700"/>
              <a:ext cx="2847975" cy="6858000"/>
            </a:xfrm>
            <a:custGeom>
              <a:avLst/>
              <a:gdLst/>
              <a:cxnLst>
                <a:cxn ang="0">
                  <a:pos x="0" y="4318"/>
                </a:cxn>
                <a:cxn ang="0">
                  <a:pos x="21" y="4320"/>
                </a:cxn>
                <a:cxn ang="0">
                  <a:pos x="49" y="4318"/>
                </a:cxn>
                <a:cxn ang="0">
                  <a:pos x="1794" y="0"/>
                </a:cxn>
                <a:cxn ang="0">
                  <a:pos x="1766" y="365"/>
                </a:cxn>
                <a:cxn ang="0">
                  <a:pos x="1733" y="710"/>
                </a:cxn>
                <a:cxn ang="0">
                  <a:pos x="1694" y="1031"/>
                </a:cxn>
                <a:cxn ang="0">
                  <a:pos x="1651" y="1335"/>
                </a:cxn>
                <a:cxn ang="0">
                  <a:pos x="1605" y="1618"/>
                </a:cxn>
                <a:cxn ang="0">
                  <a:pos x="1554" y="1884"/>
                </a:cxn>
                <a:cxn ang="0">
                  <a:pos x="1500" y="2132"/>
                </a:cxn>
                <a:cxn ang="0">
                  <a:pos x="1443" y="2361"/>
                </a:cxn>
                <a:cxn ang="0">
                  <a:pos x="1383" y="2574"/>
                </a:cxn>
                <a:cxn ang="0">
                  <a:pos x="1320" y="2772"/>
                </a:cxn>
                <a:cxn ang="0">
                  <a:pos x="1257" y="2953"/>
                </a:cxn>
                <a:cxn ang="0">
                  <a:pos x="1191" y="3121"/>
                </a:cxn>
                <a:cxn ang="0">
                  <a:pos x="1123" y="3275"/>
                </a:cxn>
                <a:cxn ang="0">
                  <a:pos x="1054" y="3413"/>
                </a:cxn>
                <a:cxn ang="0">
                  <a:pos x="986" y="3541"/>
                </a:cxn>
                <a:cxn ang="0">
                  <a:pos x="916" y="3654"/>
                </a:cxn>
                <a:cxn ang="0">
                  <a:pos x="846" y="3757"/>
                </a:cxn>
                <a:cxn ang="0">
                  <a:pos x="778" y="3848"/>
                </a:cxn>
                <a:cxn ang="0">
                  <a:pos x="710" y="3929"/>
                </a:cxn>
                <a:cxn ang="0">
                  <a:pos x="643" y="4000"/>
                </a:cxn>
                <a:cxn ang="0">
                  <a:pos x="577" y="4061"/>
                </a:cxn>
                <a:cxn ang="0">
                  <a:pos x="514" y="4116"/>
                </a:cxn>
                <a:cxn ang="0">
                  <a:pos x="451" y="4161"/>
                </a:cxn>
                <a:cxn ang="0">
                  <a:pos x="392" y="4199"/>
                </a:cxn>
                <a:cxn ang="0">
                  <a:pos x="283" y="4257"/>
                </a:cxn>
                <a:cxn ang="0">
                  <a:pos x="187" y="4292"/>
                </a:cxn>
                <a:cxn ang="0">
                  <a:pos x="108" y="4311"/>
                </a:cxn>
                <a:cxn ang="0">
                  <a:pos x="49" y="4318"/>
                </a:cxn>
                <a:cxn ang="0">
                  <a:pos x="1794" y="0"/>
                </a:cxn>
              </a:cxnLst>
              <a:rect l="0" t="0" r="r" b="b"/>
              <a:pathLst>
                <a:path w="1794" h="4320">
                  <a:moveTo>
                    <a:pt x="49" y="4318"/>
                  </a:moveTo>
                  <a:lnTo>
                    <a:pt x="0" y="4318"/>
                  </a:lnTo>
                  <a:lnTo>
                    <a:pt x="0" y="4318"/>
                  </a:lnTo>
                  <a:lnTo>
                    <a:pt x="21" y="4320"/>
                  </a:lnTo>
                  <a:lnTo>
                    <a:pt x="21" y="4320"/>
                  </a:lnTo>
                  <a:lnTo>
                    <a:pt x="49" y="4318"/>
                  </a:lnTo>
                  <a:moveTo>
                    <a:pt x="1794" y="0"/>
                  </a:moveTo>
                  <a:lnTo>
                    <a:pt x="1794" y="0"/>
                  </a:lnTo>
                  <a:lnTo>
                    <a:pt x="1780" y="185"/>
                  </a:lnTo>
                  <a:lnTo>
                    <a:pt x="1766" y="365"/>
                  </a:lnTo>
                  <a:lnTo>
                    <a:pt x="1750" y="540"/>
                  </a:lnTo>
                  <a:lnTo>
                    <a:pt x="1733" y="710"/>
                  </a:lnTo>
                  <a:lnTo>
                    <a:pt x="1714" y="872"/>
                  </a:lnTo>
                  <a:lnTo>
                    <a:pt x="1694" y="1031"/>
                  </a:lnTo>
                  <a:lnTo>
                    <a:pt x="1673" y="1185"/>
                  </a:lnTo>
                  <a:lnTo>
                    <a:pt x="1651" y="1335"/>
                  </a:lnTo>
                  <a:lnTo>
                    <a:pt x="1628" y="1478"/>
                  </a:lnTo>
                  <a:lnTo>
                    <a:pt x="1605" y="1618"/>
                  </a:lnTo>
                  <a:lnTo>
                    <a:pt x="1579" y="1755"/>
                  </a:lnTo>
                  <a:lnTo>
                    <a:pt x="1554" y="1884"/>
                  </a:lnTo>
                  <a:lnTo>
                    <a:pt x="1528" y="2010"/>
                  </a:lnTo>
                  <a:lnTo>
                    <a:pt x="1500" y="2132"/>
                  </a:lnTo>
                  <a:lnTo>
                    <a:pt x="1472" y="2249"/>
                  </a:lnTo>
                  <a:lnTo>
                    <a:pt x="1443" y="2361"/>
                  </a:lnTo>
                  <a:lnTo>
                    <a:pt x="1413" y="2471"/>
                  </a:lnTo>
                  <a:lnTo>
                    <a:pt x="1383" y="2574"/>
                  </a:lnTo>
                  <a:lnTo>
                    <a:pt x="1352" y="2676"/>
                  </a:lnTo>
                  <a:lnTo>
                    <a:pt x="1320" y="2772"/>
                  </a:lnTo>
                  <a:lnTo>
                    <a:pt x="1289" y="2866"/>
                  </a:lnTo>
                  <a:lnTo>
                    <a:pt x="1257" y="2953"/>
                  </a:lnTo>
                  <a:lnTo>
                    <a:pt x="1224" y="3039"/>
                  </a:lnTo>
                  <a:lnTo>
                    <a:pt x="1191" y="3121"/>
                  </a:lnTo>
                  <a:lnTo>
                    <a:pt x="1158" y="3200"/>
                  </a:lnTo>
                  <a:lnTo>
                    <a:pt x="1123" y="3275"/>
                  </a:lnTo>
                  <a:lnTo>
                    <a:pt x="1089" y="3345"/>
                  </a:lnTo>
                  <a:lnTo>
                    <a:pt x="1054" y="3413"/>
                  </a:lnTo>
                  <a:lnTo>
                    <a:pt x="1021" y="3478"/>
                  </a:lnTo>
                  <a:lnTo>
                    <a:pt x="986" y="3541"/>
                  </a:lnTo>
                  <a:lnTo>
                    <a:pt x="951" y="3598"/>
                  </a:lnTo>
                  <a:lnTo>
                    <a:pt x="916" y="3654"/>
                  </a:lnTo>
                  <a:lnTo>
                    <a:pt x="881" y="3707"/>
                  </a:lnTo>
                  <a:lnTo>
                    <a:pt x="846" y="3757"/>
                  </a:lnTo>
                  <a:lnTo>
                    <a:pt x="813" y="3803"/>
                  </a:lnTo>
                  <a:lnTo>
                    <a:pt x="778" y="3848"/>
                  </a:lnTo>
                  <a:lnTo>
                    <a:pt x="745" y="3890"/>
                  </a:lnTo>
                  <a:lnTo>
                    <a:pt x="710" y="3929"/>
                  </a:lnTo>
                  <a:lnTo>
                    <a:pt x="677" y="3965"/>
                  </a:lnTo>
                  <a:lnTo>
                    <a:pt x="643" y="4000"/>
                  </a:lnTo>
                  <a:lnTo>
                    <a:pt x="610" y="4032"/>
                  </a:lnTo>
                  <a:lnTo>
                    <a:pt x="577" y="4061"/>
                  </a:lnTo>
                  <a:lnTo>
                    <a:pt x="546" y="4089"/>
                  </a:lnTo>
                  <a:lnTo>
                    <a:pt x="514" y="4116"/>
                  </a:lnTo>
                  <a:lnTo>
                    <a:pt x="483" y="4140"/>
                  </a:lnTo>
                  <a:lnTo>
                    <a:pt x="451" y="4161"/>
                  </a:lnTo>
                  <a:lnTo>
                    <a:pt x="421" y="4180"/>
                  </a:lnTo>
                  <a:lnTo>
                    <a:pt x="392" y="4199"/>
                  </a:lnTo>
                  <a:lnTo>
                    <a:pt x="336" y="4231"/>
                  </a:lnTo>
                  <a:lnTo>
                    <a:pt x="283" y="4257"/>
                  </a:lnTo>
                  <a:lnTo>
                    <a:pt x="233" y="4276"/>
                  </a:lnTo>
                  <a:lnTo>
                    <a:pt x="187" y="4292"/>
                  </a:lnTo>
                  <a:lnTo>
                    <a:pt x="145" y="4303"/>
                  </a:lnTo>
                  <a:lnTo>
                    <a:pt x="108" y="4311"/>
                  </a:lnTo>
                  <a:lnTo>
                    <a:pt x="77" y="4317"/>
                  </a:lnTo>
                  <a:lnTo>
                    <a:pt x="49" y="4318"/>
                  </a:lnTo>
                  <a:lnTo>
                    <a:pt x="1794" y="4313"/>
                  </a:lnTo>
                  <a:lnTo>
                    <a:pt x="1794" y="0"/>
                  </a:lnTo>
                </a:path>
              </a:pathLst>
            </a:custGeom>
            <a:solidFill>
              <a:schemeClr val="tx2">
                <a:lumMod val="75000"/>
                <a:lumOff val="25000"/>
                <a:alpha val="39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>
            <a:xfrm>
              <a:off x="-21772" y="1524000"/>
              <a:ext cx="3255818" cy="5334000"/>
            </a:xfrm>
            <a:custGeom>
              <a:avLst/>
              <a:gdLst/>
              <a:cxnLst>
                <a:cxn ang="0">
                  <a:pos x="8" y="106"/>
                </a:cxn>
                <a:cxn ang="0">
                  <a:pos x="17" y="4311"/>
                </a:cxn>
                <a:cxn ang="0">
                  <a:pos x="2256" y="4320"/>
                </a:cxn>
                <a:cxn ang="0">
                  <a:pos x="2256" y="4320"/>
                </a:cxn>
                <a:cxn ang="0">
                  <a:pos x="2235" y="4312"/>
                </a:cxn>
                <a:cxn ang="0">
                  <a:pos x="2209" y="4303"/>
                </a:cxn>
                <a:cxn ang="0">
                  <a:pos x="2173" y="4290"/>
                </a:cxn>
                <a:cxn ang="0">
                  <a:pos x="2130" y="4271"/>
                </a:cxn>
                <a:cxn ang="0">
                  <a:pos x="2077" y="4246"/>
                </a:cxn>
                <a:cxn ang="0">
                  <a:pos x="2017" y="4216"/>
                </a:cxn>
                <a:cxn ang="0">
                  <a:pos x="1951" y="4181"/>
                </a:cxn>
                <a:cxn ang="0">
                  <a:pos x="1879" y="4137"/>
                </a:cxn>
                <a:cxn ang="0">
                  <a:pos x="1800" y="4084"/>
                </a:cxn>
                <a:cxn ang="0">
                  <a:pos x="1717" y="4026"/>
                </a:cxn>
                <a:cxn ang="0">
                  <a:pos x="1676" y="3994"/>
                </a:cxn>
                <a:cxn ang="0">
                  <a:pos x="1630" y="3960"/>
                </a:cxn>
                <a:cxn ang="0">
                  <a:pos x="1585" y="3922"/>
                </a:cxn>
                <a:cxn ang="0">
                  <a:pos x="1540" y="3883"/>
                </a:cxn>
                <a:cxn ang="0">
                  <a:pos x="1495" y="3841"/>
                </a:cxn>
                <a:cxn ang="0">
                  <a:pos x="1447" y="3798"/>
                </a:cxn>
                <a:cxn ang="0">
                  <a:pos x="1398" y="3751"/>
                </a:cxn>
                <a:cxn ang="0">
                  <a:pos x="1351" y="3702"/>
                </a:cxn>
                <a:cxn ang="0">
                  <a:pos x="1302" y="3651"/>
                </a:cxn>
                <a:cxn ang="0">
                  <a:pos x="1253" y="3596"/>
                </a:cxn>
                <a:cxn ang="0">
                  <a:pos x="1204" y="3540"/>
                </a:cxn>
                <a:cxn ang="0">
                  <a:pos x="1155" y="3479"/>
                </a:cxn>
                <a:cxn ang="0">
                  <a:pos x="1106" y="3417"/>
                </a:cxn>
                <a:cxn ang="0">
                  <a:pos x="1057" y="3353"/>
                </a:cxn>
                <a:cxn ang="0">
                  <a:pos x="1008" y="3283"/>
                </a:cxn>
                <a:cxn ang="0">
                  <a:pos x="959" y="3214"/>
                </a:cxn>
                <a:cxn ang="0">
                  <a:pos x="910" y="3138"/>
                </a:cxn>
                <a:cxn ang="0">
                  <a:pos x="861" y="3061"/>
                </a:cxn>
                <a:cxn ang="0">
                  <a:pos x="814" y="2980"/>
                </a:cxn>
                <a:cxn ang="0">
                  <a:pos x="765" y="2897"/>
                </a:cxn>
                <a:cxn ang="0">
                  <a:pos x="720" y="2808"/>
                </a:cxn>
                <a:cxn ang="0">
                  <a:pos x="673" y="2718"/>
                </a:cxn>
                <a:cxn ang="0">
                  <a:pos x="628" y="2624"/>
                </a:cxn>
                <a:cxn ang="0">
                  <a:pos x="582" y="2528"/>
                </a:cxn>
                <a:cxn ang="0">
                  <a:pos x="539" y="2426"/>
                </a:cxn>
                <a:cxn ang="0">
                  <a:pos x="496" y="2322"/>
                </a:cxn>
                <a:cxn ang="0">
                  <a:pos x="454" y="2213"/>
                </a:cxn>
                <a:cxn ang="0">
                  <a:pos x="413" y="2102"/>
                </a:cxn>
                <a:cxn ang="0">
                  <a:pos x="373" y="1985"/>
                </a:cxn>
                <a:cxn ang="0">
                  <a:pos x="335" y="1866"/>
                </a:cxn>
                <a:cxn ang="0">
                  <a:pos x="298" y="1742"/>
                </a:cxn>
                <a:cxn ang="0">
                  <a:pos x="264" y="1613"/>
                </a:cxn>
                <a:cxn ang="0">
                  <a:pos x="230" y="1483"/>
                </a:cxn>
                <a:cxn ang="0">
                  <a:pos x="196" y="1348"/>
                </a:cxn>
                <a:cxn ang="0">
                  <a:pos x="166" y="1206"/>
                </a:cxn>
                <a:cxn ang="0">
                  <a:pos x="138" y="1063"/>
                </a:cxn>
                <a:cxn ang="0">
                  <a:pos x="111" y="914"/>
                </a:cxn>
                <a:cxn ang="0">
                  <a:pos x="85" y="761"/>
                </a:cxn>
                <a:cxn ang="0">
                  <a:pos x="62" y="605"/>
                </a:cxn>
                <a:cxn ang="0">
                  <a:pos x="41" y="443"/>
                </a:cxn>
                <a:cxn ang="0">
                  <a:pos x="23" y="277"/>
                </a:cxn>
                <a:cxn ang="0">
                  <a:pos x="8" y="106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8" y="106"/>
                </a:cxn>
                <a:cxn ang="0">
                  <a:pos x="6" y="0"/>
                </a:cxn>
              </a:cxnLst>
              <a:rect l="0" t="0" r="r" b="b"/>
              <a:pathLst>
                <a:path w="2256" h="4320">
                  <a:moveTo>
                    <a:pt x="8" y="106"/>
                  </a:moveTo>
                  <a:lnTo>
                    <a:pt x="17" y="4311"/>
                  </a:lnTo>
                  <a:lnTo>
                    <a:pt x="2256" y="4320"/>
                  </a:lnTo>
                  <a:lnTo>
                    <a:pt x="2256" y="4320"/>
                  </a:lnTo>
                  <a:lnTo>
                    <a:pt x="2235" y="4312"/>
                  </a:lnTo>
                  <a:lnTo>
                    <a:pt x="2209" y="4303"/>
                  </a:lnTo>
                  <a:lnTo>
                    <a:pt x="2173" y="4290"/>
                  </a:lnTo>
                  <a:lnTo>
                    <a:pt x="2130" y="4271"/>
                  </a:lnTo>
                  <a:lnTo>
                    <a:pt x="2077" y="4246"/>
                  </a:lnTo>
                  <a:lnTo>
                    <a:pt x="2017" y="4216"/>
                  </a:lnTo>
                  <a:lnTo>
                    <a:pt x="1951" y="4181"/>
                  </a:lnTo>
                  <a:lnTo>
                    <a:pt x="1879" y="4137"/>
                  </a:lnTo>
                  <a:lnTo>
                    <a:pt x="1800" y="4084"/>
                  </a:lnTo>
                  <a:lnTo>
                    <a:pt x="1717" y="4026"/>
                  </a:lnTo>
                  <a:lnTo>
                    <a:pt x="1676" y="3994"/>
                  </a:lnTo>
                  <a:lnTo>
                    <a:pt x="1630" y="3960"/>
                  </a:lnTo>
                  <a:lnTo>
                    <a:pt x="1585" y="3922"/>
                  </a:lnTo>
                  <a:lnTo>
                    <a:pt x="1540" y="3883"/>
                  </a:lnTo>
                  <a:lnTo>
                    <a:pt x="1495" y="3841"/>
                  </a:lnTo>
                  <a:lnTo>
                    <a:pt x="1447" y="3798"/>
                  </a:lnTo>
                  <a:lnTo>
                    <a:pt x="1398" y="3751"/>
                  </a:lnTo>
                  <a:lnTo>
                    <a:pt x="1351" y="3702"/>
                  </a:lnTo>
                  <a:lnTo>
                    <a:pt x="1302" y="3651"/>
                  </a:lnTo>
                  <a:lnTo>
                    <a:pt x="1253" y="3596"/>
                  </a:lnTo>
                  <a:lnTo>
                    <a:pt x="1204" y="3540"/>
                  </a:lnTo>
                  <a:lnTo>
                    <a:pt x="1155" y="3479"/>
                  </a:lnTo>
                  <a:lnTo>
                    <a:pt x="1106" y="3417"/>
                  </a:lnTo>
                  <a:lnTo>
                    <a:pt x="1057" y="3353"/>
                  </a:lnTo>
                  <a:lnTo>
                    <a:pt x="1008" y="3283"/>
                  </a:lnTo>
                  <a:lnTo>
                    <a:pt x="959" y="3214"/>
                  </a:lnTo>
                  <a:lnTo>
                    <a:pt x="910" y="3138"/>
                  </a:lnTo>
                  <a:lnTo>
                    <a:pt x="861" y="3061"/>
                  </a:lnTo>
                  <a:lnTo>
                    <a:pt x="814" y="2980"/>
                  </a:lnTo>
                  <a:lnTo>
                    <a:pt x="765" y="2897"/>
                  </a:lnTo>
                  <a:lnTo>
                    <a:pt x="720" y="2808"/>
                  </a:lnTo>
                  <a:lnTo>
                    <a:pt x="673" y="2718"/>
                  </a:lnTo>
                  <a:lnTo>
                    <a:pt x="628" y="2624"/>
                  </a:lnTo>
                  <a:lnTo>
                    <a:pt x="582" y="2528"/>
                  </a:lnTo>
                  <a:lnTo>
                    <a:pt x="539" y="2426"/>
                  </a:lnTo>
                  <a:lnTo>
                    <a:pt x="496" y="2322"/>
                  </a:lnTo>
                  <a:lnTo>
                    <a:pt x="454" y="2213"/>
                  </a:lnTo>
                  <a:lnTo>
                    <a:pt x="413" y="2102"/>
                  </a:lnTo>
                  <a:lnTo>
                    <a:pt x="373" y="1985"/>
                  </a:lnTo>
                  <a:lnTo>
                    <a:pt x="335" y="1866"/>
                  </a:lnTo>
                  <a:lnTo>
                    <a:pt x="298" y="1742"/>
                  </a:lnTo>
                  <a:lnTo>
                    <a:pt x="264" y="1613"/>
                  </a:lnTo>
                  <a:lnTo>
                    <a:pt x="230" y="1483"/>
                  </a:lnTo>
                  <a:lnTo>
                    <a:pt x="196" y="1348"/>
                  </a:lnTo>
                  <a:lnTo>
                    <a:pt x="166" y="1206"/>
                  </a:lnTo>
                  <a:lnTo>
                    <a:pt x="138" y="1063"/>
                  </a:lnTo>
                  <a:lnTo>
                    <a:pt x="111" y="914"/>
                  </a:lnTo>
                  <a:lnTo>
                    <a:pt x="85" y="761"/>
                  </a:lnTo>
                  <a:lnTo>
                    <a:pt x="62" y="605"/>
                  </a:lnTo>
                  <a:lnTo>
                    <a:pt x="41" y="443"/>
                  </a:lnTo>
                  <a:lnTo>
                    <a:pt x="23" y="277"/>
                  </a:lnTo>
                  <a:lnTo>
                    <a:pt x="8" y="106"/>
                  </a:lnTo>
                  <a:moveTo>
                    <a:pt x="6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8" y="106"/>
                  </a:lnTo>
                  <a:lnTo>
                    <a:pt x="6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>
            <a:xfrm>
              <a:off x="-9525" y="3276600"/>
              <a:ext cx="5927725" cy="3667124"/>
            </a:xfrm>
            <a:custGeom>
              <a:avLst/>
              <a:gdLst/>
              <a:cxnLst>
                <a:cxn ang="0">
                  <a:pos x="3465" y="4260"/>
                </a:cxn>
                <a:cxn ang="0">
                  <a:pos x="3568" y="4262"/>
                </a:cxn>
                <a:cxn ang="0">
                  <a:pos x="3639" y="4262"/>
                </a:cxn>
                <a:cxn ang="0">
                  <a:pos x="3734" y="4256"/>
                </a:cxn>
                <a:cxn ang="0">
                  <a:pos x="0" y="4320"/>
                </a:cxn>
                <a:cxn ang="0">
                  <a:pos x="3465" y="4260"/>
                </a:cxn>
                <a:cxn ang="0">
                  <a:pos x="3299" y="4248"/>
                </a:cxn>
                <a:cxn ang="0">
                  <a:pos x="3102" y="4225"/>
                </a:cxn>
                <a:cxn ang="0">
                  <a:pos x="2880" y="4183"/>
                </a:cxn>
                <a:cxn ang="0">
                  <a:pos x="2760" y="4154"/>
                </a:cxn>
                <a:cxn ang="0">
                  <a:pos x="2636" y="4117"/>
                </a:cxn>
                <a:cxn ang="0">
                  <a:pos x="2509" y="4076"/>
                </a:cxn>
                <a:cxn ang="0">
                  <a:pos x="2379" y="4026"/>
                </a:cxn>
                <a:cxn ang="0">
                  <a:pos x="2246" y="3970"/>
                </a:cxn>
                <a:cxn ang="0">
                  <a:pos x="2111" y="3904"/>
                </a:cxn>
                <a:cxn ang="0">
                  <a:pos x="1975" y="3829"/>
                </a:cxn>
                <a:cxn ang="0">
                  <a:pos x="1838" y="3746"/>
                </a:cxn>
                <a:cxn ang="0">
                  <a:pos x="1701" y="3653"/>
                </a:cxn>
                <a:cxn ang="0">
                  <a:pos x="1565" y="3549"/>
                </a:cxn>
                <a:cxn ang="0">
                  <a:pos x="1430" y="3433"/>
                </a:cxn>
                <a:cxn ang="0">
                  <a:pos x="1299" y="3307"/>
                </a:cxn>
                <a:cxn ang="0">
                  <a:pos x="1167" y="3168"/>
                </a:cxn>
                <a:cxn ang="0">
                  <a:pos x="1042" y="3015"/>
                </a:cxn>
                <a:cxn ang="0">
                  <a:pos x="918" y="2851"/>
                </a:cxn>
                <a:cxn ang="0">
                  <a:pos x="800" y="2671"/>
                </a:cxn>
                <a:cxn ang="0">
                  <a:pos x="686" y="2478"/>
                </a:cxn>
                <a:cxn ang="0">
                  <a:pos x="580" y="2269"/>
                </a:cxn>
                <a:cxn ang="0">
                  <a:pos x="479" y="2047"/>
                </a:cxn>
                <a:cxn ang="0">
                  <a:pos x="385" y="1807"/>
                </a:cxn>
                <a:cxn ang="0">
                  <a:pos x="300" y="1550"/>
                </a:cxn>
                <a:cxn ang="0">
                  <a:pos x="222" y="1276"/>
                </a:cxn>
                <a:cxn ang="0">
                  <a:pos x="153" y="986"/>
                </a:cxn>
                <a:cxn ang="0">
                  <a:pos x="95" y="677"/>
                </a:cxn>
                <a:cxn ang="0">
                  <a:pos x="46" y="348"/>
                </a:cxn>
                <a:cxn ang="0">
                  <a:pos x="8" y="0"/>
                </a:cxn>
              </a:cxnLst>
              <a:rect l="0" t="0" r="r" b="b"/>
              <a:pathLst>
                <a:path w="3734" h="4320">
                  <a:moveTo>
                    <a:pt x="3734" y="4256"/>
                  </a:moveTo>
                  <a:lnTo>
                    <a:pt x="3465" y="4260"/>
                  </a:lnTo>
                  <a:lnTo>
                    <a:pt x="3465" y="4260"/>
                  </a:lnTo>
                  <a:lnTo>
                    <a:pt x="3568" y="4262"/>
                  </a:lnTo>
                  <a:lnTo>
                    <a:pt x="3568" y="4262"/>
                  </a:lnTo>
                  <a:lnTo>
                    <a:pt x="3639" y="4262"/>
                  </a:lnTo>
                  <a:lnTo>
                    <a:pt x="3691" y="4258"/>
                  </a:lnTo>
                  <a:lnTo>
                    <a:pt x="3734" y="4256"/>
                  </a:lnTo>
                  <a:moveTo>
                    <a:pt x="8" y="0"/>
                  </a:moveTo>
                  <a:lnTo>
                    <a:pt x="0" y="4320"/>
                  </a:lnTo>
                  <a:lnTo>
                    <a:pt x="3465" y="4260"/>
                  </a:lnTo>
                  <a:lnTo>
                    <a:pt x="3465" y="4260"/>
                  </a:lnTo>
                  <a:lnTo>
                    <a:pt x="3386" y="4256"/>
                  </a:lnTo>
                  <a:lnTo>
                    <a:pt x="3299" y="4248"/>
                  </a:lnTo>
                  <a:lnTo>
                    <a:pt x="3204" y="4239"/>
                  </a:lnTo>
                  <a:lnTo>
                    <a:pt x="3102" y="4225"/>
                  </a:lnTo>
                  <a:lnTo>
                    <a:pt x="2994" y="4206"/>
                  </a:lnTo>
                  <a:lnTo>
                    <a:pt x="2880" y="4183"/>
                  </a:lnTo>
                  <a:lnTo>
                    <a:pt x="2820" y="4169"/>
                  </a:lnTo>
                  <a:lnTo>
                    <a:pt x="2760" y="4154"/>
                  </a:lnTo>
                  <a:lnTo>
                    <a:pt x="2700" y="4136"/>
                  </a:lnTo>
                  <a:lnTo>
                    <a:pt x="2636" y="4117"/>
                  </a:lnTo>
                  <a:lnTo>
                    <a:pt x="2574" y="4098"/>
                  </a:lnTo>
                  <a:lnTo>
                    <a:pt x="2509" y="4076"/>
                  </a:lnTo>
                  <a:lnTo>
                    <a:pt x="2445" y="4051"/>
                  </a:lnTo>
                  <a:lnTo>
                    <a:pt x="2379" y="4026"/>
                  </a:lnTo>
                  <a:lnTo>
                    <a:pt x="2313" y="3999"/>
                  </a:lnTo>
                  <a:lnTo>
                    <a:pt x="2246" y="3970"/>
                  </a:lnTo>
                  <a:lnTo>
                    <a:pt x="2178" y="3937"/>
                  </a:lnTo>
                  <a:lnTo>
                    <a:pt x="2111" y="3904"/>
                  </a:lnTo>
                  <a:lnTo>
                    <a:pt x="2043" y="3868"/>
                  </a:lnTo>
                  <a:lnTo>
                    <a:pt x="1975" y="3829"/>
                  </a:lnTo>
                  <a:lnTo>
                    <a:pt x="1906" y="3788"/>
                  </a:lnTo>
                  <a:lnTo>
                    <a:pt x="1838" y="3746"/>
                  </a:lnTo>
                  <a:lnTo>
                    <a:pt x="1770" y="3701"/>
                  </a:lnTo>
                  <a:lnTo>
                    <a:pt x="1701" y="3653"/>
                  </a:lnTo>
                  <a:lnTo>
                    <a:pt x="1633" y="3601"/>
                  </a:lnTo>
                  <a:lnTo>
                    <a:pt x="1565" y="3549"/>
                  </a:lnTo>
                  <a:lnTo>
                    <a:pt x="1498" y="3493"/>
                  </a:lnTo>
                  <a:lnTo>
                    <a:pt x="1430" y="3433"/>
                  </a:lnTo>
                  <a:lnTo>
                    <a:pt x="1364" y="3371"/>
                  </a:lnTo>
                  <a:lnTo>
                    <a:pt x="1299" y="3307"/>
                  </a:lnTo>
                  <a:lnTo>
                    <a:pt x="1233" y="3238"/>
                  </a:lnTo>
                  <a:lnTo>
                    <a:pt x="1167" y="3168"/>
                  </a:lnTo>
                  <a:lnTo>
                    <a:pt x="1104" y="3093"/>
                  </a:lnTo>
                  <a:lnTo>
                    <a:pt x="1042" y="3015"/>
                  </a:lnTo>
                  <a:lnTo>
                    <a:pt x="980" y="2934"/>
                  </a:lnTo>
                  <a:lnTo>
                    <a:pt x="918" y="2851"/>
                  </a:lnTo>
                  <a:lnTo>
                    <a:pt x="858" y="2762"/>
                  </a:lnTo>
                  <a:lnTo>
                    <a:pt x="800" y="2671"/>
                  </a:lnTo>
                  <a:lnTo>
                    <a:pt x="742" y="2577"/>
                  </a:lnTo>
                  <a:lnTo>
                    <a:pt x="686" y="2478"/>
                  </a:lnTo>
                  <a:lnTo>
                    <a:pt x="632" y="2376"/>
                  </a:lnTo>
                  <a:lnTo>
                    <a:pt x="580" y="2269"/>
                  </a:lnTo>
                  <a:lnTo>
                    <a:pt x="528" y="2159"/>
                  </a:lnTo>
                  <a:lnTo>
                    <a:pt x="479" y="2047"/>
                  </a:lnTo>
                  <a:lnTo>
                    <a:pt x="431" y="1929"/>
                  </a:lnTo>
                  <a:lnTo>
                    <a:pt x="385" y="1807"/>
                  </a:lnTo>
                  <a:lnTo>
                    <a:pt x="340" y="1680"/>
                  </a:lnTo>
                  <a:lnTo>
                    <a:pt x="300" y="1550"/>
                  </a:lnTo>
                  <a:lnTo>
                    <a:pt x="259" y="1415"/>
                  </a:lnTo>
                  <a:lnTo>
                    <a:pt x="222" y="1276"/>
                  </a:lnTo>
                  <a:lnTo>
                    <a:pt x="186" y="1133"/>
                  </a:lnTo>
                  <a:lnTo>
                    <a:pt x="153" y="986"/>
                  </a:lnTo>
                  <a:lnTo>
                    <a:pt x="122" y="833"/>
                  </a:lnTo>
                  <a:lnTo>
                    <a:pt x="95" y="677"/>
                  </a:lnTo>
                  <a:lnTo>
                    <a:pt x="70" y="514"/>
                  </a:lnTo>
                  <a:lnTo>
                    <a:pt x="46" y="348"/>
                  </a:lnTo>
                  <a:lnTo>
                    <a:pt x="25" y="176"/>
                  </a:lnTo>
                  <a:lnTo>
                    <a:pt x="8" y="0"/>
                  </a:lnTo>
                </a:path>
              </a:pathLst>
            </a:custGeom>
            <a:solidFill>
              <a:schemeClr val="accent3">
                <a:lumMod val="25000"/>
                <a:alpha val="15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386585"/>
            <a:ext cx="7772400" cy="957706"/>
          </a:xfrm>
        </p:spPr>
        <p:txBody>
          <a:bodyPr/>
          <a:lstStyle>
            <a:lvl1pPr algn="ctr"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57150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068296F2-757A-4AD3-AE92-44DBDC3C59EF}" type="datetime1">
              <a:rPr lang="ko-KR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pPr algn="l">
                <a:defRPr lang="ko-KR" altLang="en-US"/>
              </a:pPr>
              <a:t>2019-03-18</a:t>
            </a:fld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t/>
            </a:r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5f5f5f">
                    <a:lumMod val="50000"/>
                  </a:srgbClr>
                </a:solidFill>
                <a:latin typeface="Arial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5f5f5f">
                  <a:lumMod val="50000"/>
                </a:srgb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 rot="0">
            <a:off x="3505200" y="-50800"/>
            <a:ext cx="5651500" cy="6908800"/>
            <a:chOff x="3505200" y="-50800"/>
            <a:chExt cx="5651500" cy="6908800"/>
          </a:xfrm>
        </p:grpSpPr>
        <p:sp>
          <p:nvSpPr>
            <p:cNvPr id="7" name="Freeform 29"/>
            <p:cNvSpPr/>
            <p:nvPr/>
          </p:nvSpPr>
          <p:spPr>
            <a:xfrm>
              <a:off x="3505200" y="-12700"/>
              <a:ext cx="5651500" cy="6870700"/>
            </a:xfrm>
            <a:custGeom>
              <a:avLst/>
              <a:gdLst/>
              <a:cxnLst>
                <a:cxn ang="0">
                  <a:pos x="4450" y="0"/>
                </a:cxn>
                <a:cxn ang="0">
                  <a:pos x="4438" y="102"/>
                </a:cxn>
                <a:cxn ang="0">
                  <a:pos x="4412" y="272"/>
                </a:cxn>
                <a:cxn ang="0">
                  <a:pos x="4366" y="508"/>
                </a:cxn>
                <a:cxn ang="0">
                  <a:pos x="4335" y="648"/>
                </a:cxn>
                <a:cxn ang="0">
                  <a:pos x="4295" y="799"/>
                </a:cxn>
                <a:cxn ang="0">
                  <a:pos x="4248" y="963"/>
                </a:cxn>
                <a:cxn ang="0">
                  <a:pos x="4194" y="1135"/>
                </a:cxn>
                <a:cxn ang="0">
                  <a:pos x="4128" y="1315"/>
                </a:cxn>
                <a:cxn ang="0">
                  <a:pos x="4056" y="1503"/>
                </a:cxn>
                <a:cxn ang="0">
                  <a:pos x="3972" y="1694"/>
                </a:cxn>
                <a:cxn ang="0">
                  <a:pos x="3877" y="1890"/>
                </a:cxn>
                <a:cxn ang="0">
                  <a:pos x="3770" y="2087"/>
                </a:cxn>
                <a:cxn ang="0">
                  <a:pos x="3654" y="2286"/>
                </a:cxn>
                <a:cxn ang="0">
                  <a:pos x="3522" y="2482"/>
                </a:cxn>
                <a:cxn ang="0">
                  <a:pos x="3378" y="2677"/>
                </a:cxn>
                <a:cxn ang="0">
                  <a:pos x="3220" y="2868"/>
                </a:cxn>
                <a:cxn ang="0">
                  <a:pos x="3135" y="2961"/>
                </a:cxn>
                <a:cxn ang="0">
                  <a:pos x="3047" y="3053"/>
                </a:cxn>
                <a:cxn ang="0">
                  <a:pos x="2954" y="3143"/>
                </a:cxn>
                <a:cxn ang="0">
                  <a:pos x="2859" y="3232"/>
                </a:cxn>
                <a:cxn ang="0">
                  <a:pos x="2759" y="3319"/>
                </a:cxn>
                <a:cxn ang="0">
                  <a:pos x="2656" y="3402"/>
                </a:cxn>
                <a:cxn ang="0">
                  <a:pos x="2546" y="3484"/>
                </a:cxn>
                <a:cxn ang="0">
                  <a:pos x="2434" y="3563"/>
                </a:cxn>
                <a:cxn ang="0">
                  <a:pos x="2319" y="3639"/>
                </a:cxn>
                <a:cxn ang="0">
                  <a:pos x="2198" y="3713"/>
                </a:cxn>
                <a:cxn ang="0">
                  <a:pos x="2072" y="3783"/>
                </a:cxn>
                <a:cxn ang="0">
                  <a:pos x="1941" y="3850"/>
                </a:cxn>
                <a:cxn ang="0">
                  <a:pos x="1808" y="3912"/>
                </a:cxn>
                <a:cxn ang="0">
                  <a:pos x="1668" y="3971"/>
                </a:cxn>
                <a:cxn ang="0">
                  <a:pos x="1524" y="4027"/>
                </a:cxn>
                <a:cxn ang="0">
                  <a:pos x="1376" y="4079"/>
                </a:cxn>
                <a:cxn ang="0">
                  <a:pos x="1221" y="4126"/>
                </a:cxn>
                <a:cxn ang="0">
                  <a:pos x="1063" y="4168"/>
                </a:cxn>
                <a:cxn ang="0">
                  <a:pos x="899" y="4206"/>
                </a:cxn>
                <a:cxn ang="0">
                  <a:pos x="730" y="4240"/>
                </a:cxn>
                <a:cxn ang="0">
                  <a:pos x="555" y="4267"/>
                </a:cxn>
                <a:cxn ang="0">
                  <a:pos x="376" y="4290"/>
                </a:cxn>
                <a:cxn ang="0">
                  <a:pos x="191" y="4308"/>
                </a:cxn>
                <a:cxn ang="0">
                  <a:pos x="0" y="4320"/>
                </a:cxn>
                <a:cxn ang="0">
                  <a:pos x="5087" y="6"/>
                </a:cxn>
              </a:cxnLst>
              <a:rect l="0" t="0" r="r" b="b"/>
              <a:pathLst>
                <a:path w="5096" h="4320">
                  <a:moveTo>
                    <a:pt x="4450" y="0"/>
                  </a:moveTo>
                  <a:lnTo>
                    <a:pt x="4450" y="0"/>
                  </a:lnTo>
                  <a:lnTo>
                    <a:pt x="4445" y="46"/>
                  </a:lnTo>
                  <a:lnTo>
                    <a:pt x="4438" y="102"/>
                  </a:lnTo>
                  <a:lnTo>
                    <a:pt x="4427" y="177"/>
                  </a:lnTo>
                  <a:lnTo>
                    <a:pt x="4412" y="272"/>
                  </a:lnTo>
                  <a:lnTo>
                    <a:pt x="4392" y="382"/>
                  </a:lnTo>
                  <a:lnTo>
                    <a:pt x="4366" y="508"/>
                  </a:lnTo>
                  <a:lnTo>
                    <a:pt x="4351" y="576"/>
                  </a:lnTo>
                  <a:lnTo>
                    <a:pt x="4335" y="648"/>
                  </a:lnTo>
                  <a:lnTo>
                    <a:pt x="4315" y="722"/>
                  </a:lnTo>
                  <a:lnTo>
                    <a:pt x="4295" y="799"/>
                  </a:lnTo>
                  <a:lnTo>
                    <a:pt x="4272" y="880"/>
                  </a:lnTo>
                  <a:lnTo>
                    <a:pt x="4248" y="963"/>
                  </a:lnTo>
                  <a:lnTo>
                    <a:pt x="4222" y="1048"/>
                  </a:lnTo>
                  <a:lnTo>
                    <a:pt x="4194" y="1135"/>
                  </a:lnTo>
                  <a:lnTo>
                    <a:pt x="4162" y="1224"/>
                  </a:lnTo>
                  <a:lnTo>
                    <a:pt x="4128" y="1315"/>
                  </a:lnTo>
                  <a:lnTo>
                    <a:pt x="4093" y="1408"/>
                  </a:lnTo>
                  <a:lnTo>
                    <a:pt x="4056" y="1503"/>
                  </a:lnTo>
                  <a:lnTo>
                    <a:pt x="4015" y="1597"/>
                  </a:lnTo>
                  <a:lnTo>
                    <a:pt x="3972" y="1694"/>
                  </a:lnTo>
                  <a:lnTo>
                    <a:pt x="3925" y="1791"/>
                  </a:lnTo>
                  <a:lnTo>
                    <a:pt x="3877" y="1890"/>
                  </a:lnTo>
                  <a:lnTo>
                    <a:pt x="3825" y="1989"/>
                  </a:lnTo>
                  <a:lnTo>
                    <a:pt x="3770" y="2087"/>
                  </a:lnTo>
                  <a:lnTo>
                    <a:pt x="3713" y="2186"/>
                  </a:lnTo>
                  <a:lnTo>
                    <a:pt x="3654" y="2286"/>
                  </a:lnTo>
                  <a:lnTo>
                    <a:pt x="3588" y="2384"/>
                  </a:lnTo>
                  <a:lnTo>
                    <a:pt x="3522" y="2482"/>
                  </a:lnTo>
                  <a:lnTo>
                    <a:pt x="3452" y="2580"/>
                  </a:lnTo>
                  <a:lnTo>
                    <a:pt x="3378" y="2677"/>
                  </a:lnTo>
                  <a:lnTo>
                    <a:pt x="3300" y="2773"/>
                  </a:lnTo>
                  <a:lnTo>
                    <a:pt x="3220" y="2868"/>
                  </a:lnTo>
                  <a:lnTo>
                    <a:pt x="3177" y="2915"/>
                  </a:lnTo>
                  <a:lnTo>
                    <a:pt x="3135" y="2961"/>
                  </a:lnTo>
                  <a:lnTo>
                    <a:pt x="3092" y="3008"/>
                  </a:lnTo>
                  <a:lnTo>
                    <a:pt x="3047" y="3053"/>
                  </a:lnTo>
                  <a:lnTo>
                    <a:pt x="3001" y="3099"/>
                  </a:lnTo>
                  <a:lnTo>
                    <a:pt x="2954" y="3143"/>
                  </a:lnTo>
                  <a:lnTo>
                    <a:pt x="2907" y="3188"/>
                  </a:lnTo>
                  <a:lnTo>
                    <a:pt x="2859" y="3232"/>
                  </a:lnTo>
                  <a:lnTo>
                    <a:pt x="2810" y="3275"/>
                  </a:lnTo>
                  <a:lnTo>
                    <a:pt x="2759" y="3319"/>
                  </a:lnTo>
                  <a:lnTo>
                    <a:pt x="2707" y="3361"/>
                  </a:lnTo>
                  <a:lnTo>
                    <a:pt x="2656" y="3402"/>
                  </a:lnTo>
                  <a:lnTo>
                    <a:pt x="2601" y="3443"/>
                  </a:lnTo>
                  <a:lnTo>
                    <a:pt x="2546" y="3484"/>
                  </a:lnTo>
                  <a:lnTo>
                    <a:pt x="2492" y="3524"/>
                  </a:lnTo>
                  <a:lnTo>
                    <a:pt x="2434" y="3563"/>
                  </a:lnTo>
                  <a:lnTo>
                    <a:pt x="2377" y="3601"/>
                  </a:lnTo>
                  <a:lnTo>
                    <a:pt x="2319" y="3639"/>
                  </a:lnTo>
                  <a:lnTo>
                    <a:pt x="2258" y="3677"/>
                  </a:lnTo>
                  <a:lnTo>
                    <a:pt x="2198" y="3713"/>
                  </a:lnTo>
                  <a:lnTo>
                    <a:pt x="2135" y="3748"/>
                  </a:lnTo>
                  <a:lnTo>
                    <a:pt x="2072" y="3783"/>
                  </a:lnTo>
                  <a:lnTo>
                    <a:pt x="2008" y="3816"/>
                  </a:lnTo>
                  <a:lnTo>
                    <a:pt x="1941" y="3850"/>
                  </a:lnTo>
                  <a:lnTo>
                    <a:pt x="1875" y="3882"/>
                  </a:lnTo>
                  <a:lnTo>
                    <a:pt x="1808" y="3912"/>
                  </a:lnTo>
                  <a:lnTo>
                    <a:pt x="1738" y="3942"/>
                  </a:lnTo>
                  <a:lnTo>
                    <a:pt x="1668" y="3971"/>
                  </a:lnTo>
                  <a:lnTo>
                    <a:pt x="1597" y="4000"/>
                  </a:lnTo>
                  <a:lnTo>
                    <a:pt x="1524" y="4027"/>
                  </a:lnTo>
                  <a:lnTo>
                    <a:pt x="1450" y="4053"/>
                  </a:lnTo>
                  <a:lnTo>
                    <a:pt x="1376" y="4079"/>
                  </a:lnTo>
                  <a:lnTo>
                    <a:pt x="1300" y="4103"/>
                  </a:lnTo>
                  <a:lnTo>
                    <a:pt x="1221" y="4126"/>
                  </a:lnTo>
                  <a:lnTo>
                    <a:pt x="1144" y="4147"/>
                  </a:lnTo>
                  <a:lnTo>
                    <a:pt x="1063" y="4168"/>
                  </a:lnTo>
                  <a:lnTo>
                    <a:pt x="981" y="4188"/>
                  </a:lnTo>
                  <a:lnTo>
                    <a:pt x="899" y="4206"/>
                  </a:lnTo>
                  <a:lnTo>
                    <a:pt x="814" y="4223"/>
                  </a:lnTo>
                  <a:lnTo>
                    <a:pt x="730" y="4240"/>
                  </a:lnTo>
                  <a:lnTo>
                    <a:pt x="643" y="4255"/>
                  </a:lnTo>
                  <a:lnTo>
                    <a:pt x="555" y="4267"/>
                  </a:lnTo>
                  <a:lnTo>
                    <a:pt x="467" y="4279"/>
                  </a:lnTo>
                  <a:lnTo>
                    <a:pt x="376" y="4290"/>
                  </a:lnTo>
                  <a:lnTo>
                    <a:pt x="284" y="4300"/>
                  </a:lnTo>
                  <a:lnTo>
                    <a:pt x="191" y="4308"/>
                  </a:lnTo>
                  <a:lnTo>
                    <a:pt x="97" y="4314"/>
                  </a:lnTo>
                  <a:lnTo>
                    <a:pt x="0" y="4320"/>
                  </a:lnTo>
                  <a:lnTo>
                    <a:pt x="5096" y="4320"/>
                  </a:lnTo>
                  <a:lnTo>
                    <a:pt x="5087" y="6"/>
                  </a:lnTo>
                  <a:lnTo>
                    <a:pt x="4450" y="0"/>
                  </a:lnTo>
                </a:path>
              </a:pathLst>
            </a:custGeom>
            <a:solidFill>
              <a:schemeClr val="accent1">
                <a:lumMod val="75000"/>
                <a:alpha val="14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Freeform 39"/>
            <p:cNvSpPr/>
            <p:nvPr/>
          </p:nvSpPr>
          <p:spPr>
            <a:xfrm>
              <a:off x="4704306" y="-50800"/>
              <a:ext cx="4439790" cy="6908800"/>
            </a:xfrm>
            <a:custGeom>
              <a:avLst/>
              <a:gdLst/>
              <a:cxnLst>
                <a:cxn ang="0">
                  <a:pos x="2818" y="0"/>
                </a:cxn>
                <a:cxn ang="0">
                  <a:pos x="2818" y="0"/>
                </a:cxn>
                <a:cxn ang="0">
                  <a:pos x="2812" y="88"/>
                </a:cxn>
                <a:cxn ang="0">
                  <a:pos x="2804" y="176"/>
                </a:cxn>
                <a:cxn ang="0">
                  <a:pos x="2797" y="263"/>
                </a:cxn>
                <a:cxn ang="0">
                  <a:pos x="2788" y="348"/>
                </a:cxn>
                <a:cxn ang="0">
                  <a:pos x="2779" y="431"/>
                </a:cxn>
                <a:cxn ang="0">
                  <a:pos x="2768" y="515"/>
                </a:cxn>
                <a:cxn ang="0">
                  <a:pos x="2745" y="676"/>
                </a:cxn>
                <a:cxn ang="0">
                  <a:pos x="2719" y="834"/>
                </a:cxn>
                <a:cxn ang="0">
                  <a:pos x="2690" y="987"/>
                </a:cxn>
                <a:cxn ang="0">
                  <a:pos x="2658" y="1135"/>
                </a:cxn>
                <a:cxn ang="0">
                  <a:pos x="2624" y="1279"/>
                </a:cxn>
                <a:cxn ang="0">
                  <a:pos x="2587" y="1419"/>
                </a:cxn>
                <a:cxn ang="0">
                  <a:pos x="2549" y="1555"/>
                </a:cxn>
                <a:cxn ang="0">
                  <a:pos x="2508" y="1686"/>
                </a:cxn>
                <a:cxn ang="0">
                  <a:pos x="2464" y="1814"/>
                </a:cxn>
                <a:cxn ang="0">
                  <a:pos x="2418" y="1937"/>
                </a:cxn>
                <a:cxn ang="0">
                  <a:pos x="2371" y="2055"/>
                </a:cxn>
                <a:cxn ang="0">
                  <a:pos x="2321" y="2171"/>
                </a:cxn>
                <a:cxn ang="0">
                  <a:pos x="2271" y="2282"/>
                </a:cxn>
                <a:cxn ang="0">
                  <a:pos x="2218" y="2389"/>
                </a:cxn>
                <a:cxn ang="0">
                  <a:pos x="2165" y="2494"/>
                </a:cxn>
                <a:cxn ang="0">
                  <a:pos x="2109" y="2593"/>
                </a:cxn>
                <a:cxn ang="0">
                  <a:pos x="2052" y="2690"/>
                </a:cxn>
                <a:cxn ang="0">
                  <a:pos x="1995" y="2783"/>
                </a:cxn>
                <a:cxn ang="0">
                  <a:pos x="1935" y="2872"/>
                </a:cxn>
                <a:cxn ang="0">
                  <a:pos x="1876" y="2959"/>
                </a:cxn>
                <a:cxn ang="0">
                  <a:pos x="1815" y="3041"/>
                </a:cxn>
                <a:cxn ang="0">
                  <a:pos x="1753" y="3120"/>
                </a:cxn>
                <a:cxn ang="0">
                  <a:pos x="1692" y="3196"/>
                </a:cxn>
                <a:cxn ang="0">
                  <a:pos x="1630" y="3269"/>
                </a:cxn>
                <a:cxn ang="0">
                  <a:pos x="1566" y="3339"/>
                </a:cxn>
                <a:cxn ang="0">
                  <a:pos x="1504" y="3406"/>
                </a:cxn>
                <a:cxn ang="0">
                  <a:pos x="1440" y="3469"/>
                </a:cxn>
                <a:cxn ang="0">
                  <a:pos x="1378" y="3530"/>
                </a:cxn>
                <a:cxn ang="0">
                  <a:pos x="1314" y="3588"/>
                </a:cxn>
                <a:cxn ang="0">
                  <a:pos x="1252" y="3644"/>
                </a:cxn>
                <a:cxn ang="0">
                  <a:pos x="1188" y="3696"/>
                </a:cxn>
                <a:cxn ang="0">
                  <a:pos x="1126" y="3746"/>
                </a:cxn>
                <a:cxn ang="0">
                  <a:pos x="1065" y="3793"/>
                </a:cxn>
                <a:cxn ang="0">
                  <a:pos x="1003" y="3838"/>
                </a:cxn>
                <a:cxn ang="0">
                  <a:pos x="943" y="3879"/>
                </a:cxn>
                <a:cxn ang="0">
                  <a:pos x="883" y="3921"/>
                </a:cxn>
                <a:cxn ang="0">
                  <a:pos x="825" y="3957"/>
                </a:cxn>
                <a:cxn ang="0">
                  <a:pos x="767" y="3993"/>
                </a:cxn>
                <a:cxn ang="0">
                  <a:pos x="711" y="4025"/>
                </a:cxn>
                <a:cxn ang="0">
                  <a:pos x="656" y="4057"/>
                </a:cxn>
                <a:cxn ang="0">
                  <a:pos x="603" y="4085"/>
                </a:cxn>
                <a:cxn ang="0">
                  <a:pos x="550" y="4112"/>
                </a:cxn>
                <a:cxn ang="0">
                  <a:pos x="500" y="4136"/>
                </a:cxn>
                <a:cxn ang="0">
                  <a:pos x="451" y="4159"/>
                </a:cxn>
                <a:cxn ang="0">
                  <a:pos x="404" y="4180"/>
                </a:cxn>
                <a:cxn ang="0">
                  <a:pos x="317" y="4217"/>
                </a:cxn>
                <a:cxn ang="0">
                  <a:pos x="239" y="4247"/>
                </a:cxn>
                <a:cxn ang="0">
                  <a:pos x="169" y="4271"/>
                </a:cxn>
                <a:cxn ang="0">
                  <a:pos x="111" y="4291"/>
                </a:cxn>
                <a:cxn ang="0">
                  <a:pos x="64" y="4305"/>
                </a:cxn>
                <a:cxn ang="0">
                  <a:pos x="29" y="4314"/>
                </a:cxn>
                <a:cxn ang="0">
                  <a:pos x="0" y="4320"/>
                </a:cxn>
                <a:cxn ang="0">
                  <a:pos x="2818" y="4314"/>
                </a:cxn>
                <a:cxn ang="0">
                  <a:pos x="2818" y="0"/>
                </a:cxn>
              </a:cxnLst>
              <a:rect l="0" t="0" r="r" b="b"/>
              <a:pathLst>
                <a:path w="2818" h="4320">
                  <a:moveTo>
                    <a:pt x="2818" y="0"/>
                  </a:moveTo>
                  <a:lnTo>
                    <a:pt x="2818" y="0"/>
                  </a:lnTo>
                  <a:lnTo>
                    <a:pt x="2812" y="88"/>
                  </a:lnTo>
                  <a:lnTo>
                    <a:pt x="2804" y="176"/>
                  </a:lnTo>
                  <a:lnTo>
                    <a:pt x="2797" y="263"/>
                  </a:lnTo>
                  <a:lnTo>
                    <a:pt x="2788" y="348"/>
                  </a:lnTo>
                  <a:lnTo>
                    <a:pt x="2779" y="431"/>
                  </a:lnTo>
                  <a:lnTo>
                    <a:pt x="2768" y="515"/>
                  </a:lnTo>
                  <a:lnTo>
                    <a:pt x="2745" y="676"/>
                  </a:lnTo>
                  <a:lnTo>
                    <a:pt x="2719" y="834"/>
                  </a:lnTo>
                  <a:lnTo>
                    <a:pt x="2690" y="987"/>
                  </a:lnTo>
                  <a:lnTo>
                    <a:pt x="2658" y="1135"/>
                  </a:lnTo>
                  <a:lnTo>
                    <a:pt x="2624" y="1279"/>
                  </a:lnTo>
                  <a:lnTo>
                    <a:pt x="2587" y="1419"/>
                  </a:lnTo>
                  <a:lnTo>
                    <a:pt x="2549" y="1555"/>
                  </a:lnTo>
                  <a:lnTo>
                    <a:pt x="2508" y="1686"/>
                  </a:lnTo>
                  <a:lnTo>
                    <a:pt x="2464" y="1814"/>
                  </a:lnTo>
                  <a:lnTo>
                    <a:pt x="2418" y="1937"/>
                  </a:lnTo>
                  <a:lnTo>
                    <a:pt x="2371" y="2055"/>
                  </a:lnTo>
                  <a:lnTo>
                    <a:pt x="2321" y="2171"/>
                  </a:lnTo>
                  <a:lnTo>
                    <a:pt x="2271" y="2282"/>
                  </a:lnTo>
                  <a:lnTo>
                    <a:pt x="2218" y="2389"/>
                  </a:lnTo>
                  <a:lnTo>
                    <a:pt x="2165" y="2494"/>
                  </a:lnTo>
                  <a:lnTo>
                    <a:pt x="2109" y="2593"/>
                  </a:lnTo>
                  <a:lnTo>
                    <a:pt x="2052" y="2690"/>
                  </a:lnTo>
                  <a:lnTo>
                    <a:pt x="1995" y="2783"/>
                  </a:lnTo>
                  <a:lnTo>
                    <a:pt x="1935" y="2872"/>
                  </a:lnTo>
                  <a:lnTo>
                    <a:pt x="1876" y="2959"/>
                  </a:lnTo>
                  <a:lnTo>
                    <a:pt x="1815" y="3041"/>
                  </a:lnTo>
                  <a:lnTo>
                    <a:pt x="1753" y="3120"/>
                  </a:lnTo>
                  <a:lnTo>
                    <a:pt x="1692" y="3196"/>
                  </a:lnTo>
                  <a:lnTo>
                    <a:pt x="1630" y="3269"/>
                  </a:lnTo>
                  <a:lnTo>
                    <a:pt x="1566" y="3339"/>
                  </a:lnTo>
                  <a:lnTo>
                    <a:pt x="1504" y="3406"/>
                  </a:lnTo>
                  <a:lnTo>
                    <a:pt x="1440" y="3469"/>
                  </a:lnTo>
                  <a:lnTo>
                    <a:pt x="1378" y="3530"/>
                  </a:lnTo>
                  <a:lnTo>
                    <a:pt x="1314" y="3588"/>
                  </a:lnTo>
                  <a:lnTo>
                    <a:pt x="1252" y="3644"/>
                  </a:lnTo>
                  <a:lnTo>
                    <a:pt x="1188" y="3696"/>
                  </a:lnTo>
                  <a:lnTo>
                    <a:pt x="1126" y="3746"/>
                  </a:lnTo>
                  <a:lnTo>
                    <a:pt x="1065" y="3793"/>
                  </a:lnTo>
                  <a:lnTo>
                    <a:pt x="1003" y="3838"/>
                  </a:lnTo>
                  <a:lnTo>
                    <a:pt x="943" y="3879"/>
                  </a:lnTo>
                  <a:lnTo>
                    <a:pt x="883" y="3921"/>
                  </a:lnTo>
                  <a:lnTo>
                    <a:pt x="825" y="3957"/>
                  </a:lnTo>
                  <a:lnTo>
                    <a:pt x="767" y="3993"/>
                  </a:lnTo>
                  <a:lnTo>
                    <a:pt x="711" y="4025"/>
                  </a:lnTo>
                  <a:lnTo>
                    <a:pt x="656" y="4057"/>
                  </a:lnTo>
                  <a:lnTo>
                    <a:pt x="603" y="4085"/>
                  </a:lnTo>
                  <a:lnTo>
                    <a:pt x="550" y="4112"/>
                  </a:lnTo>
                  <a:lnTo>
                    <a:pt x="500" y="4136"/>
                  </a:lnTo>
                  <a:lnTo>
                    <a:pt x="451" y="4159"/>
                  </a:lnTo>
                  <a:lnTo>
                    <a:pt x="404" y="4180"/>
                  </a:lnTo>
                  <a:lnTo>
                    <a:pt x="317" y="4217"/>
                  </a:lnTo>
                  <a:lnTo>
                    <a:pt x="239" y="4247"/>
                  </a:lnTo>
                  <a:lnTo>
                    <a:pt x="169" y="4271"/>
                  </a:lnTo>
                  <a:lnTo>
                    <a:pt x="111" y="4291"/>
                  </a:lnTo>
                  <a:lnTo>
                    <a:pt x="64" y="4305"/>
                  </a:lnTo>
                  <a:lnTo>
                    <a:pt x="29" y="4314"/>
                  </a:lnTo>
                  <a:lnTo>
                    <a:pt x="0" y="4320"/>
                  </a:lnTo>
                  <a:lnTo>
                    <a:pt x="2818" y="4314"/>
                  </a:lnTo>
                  <a:lnTo>
                    <a:pt x="281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90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Freeform 34"/>
            <p:cNvSpPr/>
            <p:nvPr/>
          </p:nvSpPr>
          <p:spPr>
            <a:xfrm>
              <a:off x="6293129" y="-12700"/>
              <a:ext cx="2863571" cy="6870700"/>
            </a:xfrm>
            <a:custGeom>
              <a:avLst/>
              <a:gdLst/>
              <a:cxnLst>
                <a:cxn ang="0">
                  <a:pos x="1687" y="0"/>
                </a:cxn>
                <a:cxn ang="0">
                  <a:pos x="1687" y="0"/>
                </a:cxn>
                <a:cxn ang="0">
                  <a:pos x="1685" y="36"/>
                </a:cxn>
                <a:cxn ang="0">
                  <a:pos x="1679" y="141"/>
                </a:cxn>
                <a:cxn ang="0">
                  <a:pos x="1666" y="306"/>
                </a:cxn>
                <a:cxn ang="0">
                  <a:pos x="1657" y="410"/>
                </a:cxn>
                <a:cxn ang="0">
                  <a:pos x="1644" y="523"/>
                </a:cxn>
                <a:cxn ang="0">
                  <a:pos x="1631" y="649"/>
                </a:cxn>
                <a:cxn ang="0">
                  <a:pos x="1613" y="786"/>
                </a:cxn>
                <a:cxn ang="0">
                  <a:pos x="1593" y="930"/>
                </a:cxn>
                <a:cxn ang="0">
                  <a:pos x="1569" y="1083"/>
                </a:cxn>
                <a:cxn ang="0">
                  <a:pos x="1541" y="1244"/>
                </a:cxn>
                <a:cxn ang="0">
                  <a:pos x="1511" y="1411"/>
                </a:cxn>
                <a:cxn ang="0">
                  <a:pos x="1475" y="1582"/>
                </a:cxn>
                <a:cxn ang="0">
                  <a:pos x="1455" y="1669"/>
                </a:cxn>
                <a:cxn ang="0">
                  <a:pos x="1435" y="1757"/>
                </a:cxn>
                <a:cxn ang="0">
                  <a:pos x="1414" y="1846"/>
                </a:cxn>
                <a:cxn ang="0">
                  <a:pos x="1391" y="1936"/>
                </a:cxn>
                <a:cxn ang="0">
                  <a:pos x="1367" y="2027"/>
                </a:cxn>
                <a:cxn ang="0">
                  <a:pos x="1341" y="2116"/>
                </a:cxn>
                <a:cxn ang="0">
                  <a:pos x="1315" y="2207"/>
                </a:cxn>
                <a:cxn ang="0">
                  <a:pos x="1286" y="2300"/>
                </a:cxn>
                <a:cxn ang="0">
                  <a:pos x="1258" y="2391"/>
                </a:cxn>
                <a:cxn ang="0">
                  <a:pos x="1227" y="2482"/>
                </a:cxn>
                <a:cxn ang="0">
                  <a:pos x="1195" y="2573"/>
                </a:cxn>
                <a:cxn ang="0">
                  <a:pos x="1162" y="2662"/>
                </a:cxn>
                <a:cxn ang="0">
                  <a:pos x="1127" y="2753"/>
                </a:cxn>
                <a:cxn ang="0">
                  <a:pos x="1091" y="2843"/>
                </a:cxn>
                <a:cxn ang="0">
                  <a:pos x="1053" y="2931"/>
                </a:cxn>
                <a:cxn ang="0">
                  <a:pos x="1013" y="3019"/>
                </a:cxn>
                <a:cxn ang="0">
                  <a:pos x="972" y="3107"/>
                </a:cxn>
                <a:cxn ang="0">
                  <a:pos x="928" y="3191"/>
                </a:cxn>
                <a:cxn ang="0">
                  <a:pos x="884" y="3276"/>
                </a:cxn>
                <a:cxn ang="0">
                  <a:pos x="839" y="3360"/>
                </a:cxn>
                <a:cxn ang="0">
                  <a:pos x="790" y="3442"/>
                </a:cxn>
                <a:cxn ang="0">
                  <a:pos x="742" y="3522"/>
                </a:cxn>
                <a:cxn ang="0">
                  <a:pos x="690" y="3601"/>
                </a:cxn>
                <a:cxn ang="0">
                  <a:pos x="637" y="3678"/>
                </a:cxn>
                <a:cxn ang="0">
                  <a:pos x="583" y="3753"/>
                </a:cxn>
                <a:cxn ang="0">
                  <a:pos x="525" y="3826"/>
                </a:cxn>
                <a:cxn ang="0">
                  <a:pos x="467" y="3897"/>
                </a:cxn>
                <a:cxn ang="0">
                  <a:pos x="407" y="3965"/>
                </a:cxn>
                <a:cxn ang="0">
                  <a:pos x="343" y="4030"/>
                </a:cxn>
                <a:cxn ang="0">
                  <a:pos x="279" y="4094"/>
                </a:cxn>
                <a:cxn ang="0">
                  <a:pos x="212" y="4155"/>
                </a:cxn>
                <a:cxn ang="0">
                  <a:pos x="144" y="4212"/>
                </a:cxn>
                <a:cxn ang="0">
                  <a:pos x="108" y="4241"/>
                </a:cxn>
                <a:cxn ang="0">
                  <a:pos x="73" y="4268"/>
                </a:cxn>
                <a:cxn ang="0">
                  <a:pos x="36" y="4294"/>
                </a:cxn>
                <a:cxn ang="0">
                  <a:pos x="0" y="4320"/>
                </a:cxn>
                <a:cxn ang="0">
                  <a:pos x="2136" y="4320"/>
                </a:cxn>
                <a:cxn ang="0">
                  <a:pos x="2130" y="6"/>
                </a:cxn>
                <a:cxn ang="0">
                  <a:pos x="1687" y="0"/>
                </a:cxn>
              </a:cxnLst>
              <a:rect l="0" t="0" r="r" b="b"/>
              <a:pathLst>
                <a:path w="2136" h="4320">
                  <a:moveTo>
                    <a:pt x="1687" y="0"/>
                  </a:moveTo>
                  <a:lnTo>
                    <a:pt x="1687" y="0"/>
                  </a:lnTo>
                  <a:lnTo>
                    <a:pt x="1685" y="36"/>
                  </a:lnTo>
                  <a:lnTo>
                    <a:pt x="1679" y="141"/>
                  </a:lnTo>
                  <a:lnTo>
                    <a:pt x="1666" y="306"/>
                  </a:lnTo>
                  <a:lnTo>
                    <a:pt x="1657" y="410"/>
                  </a:lnTo>
                  <a:lnTo>
                    <a:pt x="1644" y="523"/>
                  </a:lnTo>
                  <a:lnTo>
                    <a:pt x="1631" y="649"/>
                  </a:lnTo>
                  <a:lnTo>
                    <a:pt x="1613" y="786"/>
                  </a:lnTo>
                  <a:lnTo>
                    <a:pt x="1593" y="930"/>
                  </a:lnTo>
                  <a:lnTo>
                    <a:pt x="1569" y="1083"/>
                  </a:lnTo>
                  <a:lnTo>
                    <a:pt x="1541" y="1244"/>
                  </a:lnTo>
                  <a:lnTo>
                    <a:pt x="1511" y="1411"/>
                  </a:lnTo>
                  <a:lnTo>
                    <a:pt x="1475" y="1582"/>
                  </a:lnTo>
                  <a:lnTo>
                    <a:pt x="1455" y="1669"/>
                  </a:lnTo>
                  <a:lnTo>
                    <a:pt x="1435" y="1757"/>
                  </a:lnTo>
                  <a:lnTo>
                    <a:pt x="1414" y="1846"/>
                  </a:lnTo>
                  <a:lnTo>
                    <a:pt x="1391" y="1936"/>
                  </a:lnTo>
                  <a:lnTo>
                    <a:pt x="1367" y="2027"/>
                  </a:lnTo>
                  <a:lnTo>
                    <a:pt x="1341" y="2116"/>
                  </a:lnTo>
                  <a:lnTo>
                    <a:pt x="1315" y="2207"/>
                  </a:lnTo>
                  <a:lnTo>
                    <a:pt x="1286" y="2300"/>
                  </a:lnTo>
                  <a:lnTo>
                    <a:pt x="1258" y="2391"/>
                  </a:lnTo>
                  <a:lnTo>
                    <a:pt x="1227" y="2482"/>
                  </a:lnTo>
                  <a:lnTo>
                    <a:pt x="1195" y="2573"/>
                  </a:lnTo>
                  <a:lnTo>
                    <a:pt x="1162" y="2662"/>
                  </a:lnTo>
                  <a:lnTo>
                    <a:pt x="1127" y="2753"/>
                  </a:lnTo>
                  <a:lnTo>
                    <a:pt x="1091" y="2843"/>
                  </a:lnTo>
                  <a:lnTo>
                    <a:pt x="1053" y="2931"/>
                  </a:lnTo>
                  <a:lnTo>
                    <a:pt x="1013" y="3019"/>
                  </a:lnTo>
                  <a:lnTo>
                    <a:pt x="972" y="3107"/>
                  </a:lnTo>
                  <a:lnTo>
                    <a:pt x="928" y="3191"/>
                  </a:lnTo>
                  <a:lnTo>
                    <a:pt x="884" y="3276"/>
                  </a:lnTo>
                  <a:lnTo>
                    <a:pt x="839" y="3360"/>
                  </a:lnTo>
                  <a:lnTo>
                    <a:pt x="790" y="3442"/>
                  </a:lnTo>
                  <a:lnTo>
                    <a:pt x="742" y="3522"/>
                  </a:lnTo>
                  <a:lnTo>
                    <a:pt x="690" y="3601"/>
                  </a:lnTo>
                  <a:lnTo>
                    <a:pt x="637" y="3678"/>
                  </a:lnTo>
                  <a:lnTo>
                    <a:pt x="583" y="3753"/>
                  </a:lnTo>
                  <a:lnTo>
                    <a:pt x="525" y="3826"/>
                  </a:lnTo>
                  <a:lnTo>
                    <a:pt x="467" y="3897"/>
                  </a:lnTo>
                  <a:lnTo>
                    <a:pt x="407" y="3965"/>
                  </a:lnTo>
                  <a:lnTo>
                    <a:pt x="343" y="4030"/>
                  </a:lnTo>
                  <a:lnTo>
                    <a:pt x="279" y="4094"/>
                  </a:lnTo>
                  <a:lnTo>
                    <a:pt x="212" y="4155"/>
                  </a:lnTo>
                  <a:lnTo>
                    <a:pt x="144" y="4212"/>
                  </a:lnTo>
                  <a:lnTo>
                    <a:pt x="108" y="4241"/>
                  </a:lnTo>
                  <a:lnTo>
                    <a:pt x="73" y="4268"/>
                  </a:lnTo>
                  <a:lnTo>
                    <a:pt x="36" y="4294"/>
                  </a:lnTo>
                  <a:lnTo>
                    <a:pt x="0" y="4320"/>
                  </a:lnTo>
                  <a:lnTo>
                    <a:pt x="2136" y="4320"/>
                  </a:lnTo>
                  <a:lnTo>
                    <a:pt x="2130" y="6"/>
                  </a:lnTo>
                  <a:lnTo>
                    <a:pt x="1687" y="0"/>
                  </a:lnTo>
                </a:path>
              </a:pathLst>
            </a:custGeom>
            <a:solidFill>
              <a:schemeClr val="tx2">
                <a:lumMod val="75000"/>
                <a:lumOff val="25000"/>
                <a:alpha val="39000"/>
              </a:schemeClr>
            </a:solidFill>
            <a:ln w="9525">
              <a:noFill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47650" y="2357430"/>
            <a:ext cx="8648700" cy="1470025"/>
          </a:xfrm>
        </p:spPr>
        <p:txBody>
          <a:bodyPr/>
          <a:lstStyle>
            <a:lvl1pPr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C92D56D-4E18-4865-82CF-493E1E9C33CA}" type="datetime1">
              <a:rPr lang="ko-KR" altLang="en-US">
                <a:latin typeface="Arial"/>
              </a:rPr>
              <a:pPr>
                <a:defRPr lang="ko-KR" altLang="en-US"/>
              </a:pPr>
              <a:t>2019-03-18</a:t>
            </a:fld>
            <a:endParaRPr lang="en-US" altLang="en-US">
              <a:latin typeface="Arial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latin typeface="Arial"/>
              </a:rPr>
              <a:pPr>
                <a:defRPr lang="ko-KR" altLang="en-US"/>
              </a:pPr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357290" y="500042"/>
            <a:ext cx="6786610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76" y="2214563"/>
            <a:ext cx="4594225" cy="32289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668EBC7F-88B6-4F73-AC78-9F7EEAFB6A58}" type="datetime1">
              <a:rPr lang="ko-KR" altLang="en-US">
                <a:latin typeface="Arial"/>
              </a:rPr>
              <a:pPr>
                <a:defRPr lang="ko-KR" altLang="en-US"/>
              </a:pPr>
              <a:t>2019-03-18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latin typeface="Arial"/>
              </a:rPr>
              <a:pPr>
                <a:defRPr lang="ko-KR" altLang="en-US"/>
              </a:pPr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429520" y="571480"/>
            <a:ext cx="1257279" cy="5554683"/>
          </a:xfrm>
        </p:spPr>
        <p:txBody>
          <a:bodyPr vert="eaVert"/>
          <a:lstStyle>
            <a:lvl1pPr algn="ctr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0"/>
            <a:ext cx="6758006" cy="5554683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3AF0ADBF-A3D2-40F4-BB69-08DB2B9EC611}" type="datetime1">
              <a:rPr lang="ko-KR" altLang="en-US">
                <a:latin typeface="Arial"/>
              </a:rPr>
              <a:pPr>
                <a:defRPr lang="ko-KR" altLang="en-US"/>
              </a:pPr>
              <a:t>2019-03-18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latin typeface="Arial"/>
              </a:rPr>
              <a:pPr>
                <a:defRPr lang="ko-KR" altLang="en-US"/>
              </a:pPr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305956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63025B51-A645-4327-94CB-234FE6665743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9AE71A8-65A3-45D4-9F37-88A5CF9250D9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0">
            <a:off x="-16927" y="0"/>
            <a:ext cx="5092754" cy="6943724"/>
            <a:chOff x="-16927" y="0"/>
            <a:chExt cx="5092754" cy="6943724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>
            <a:xfrm flipV="1">
              <a:off x="-16927" y="3581401"/>
              <a:ext cx="5085353" cy="32765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2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>
            <a:xfrm flipV="1">
              <a:off x="-9526" y="4492843"/>
              <a:ext cx="5085353" cy="2365157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60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0" y="0"/>
              <a:ext cx="3286125" cy="6858000"/>
            </a:xfrm>
            <a:custGeom>
              <a:avLst/>
              <a:gdLst/>
              <a:cxnLst>
                <a:cxn ang="0">
                  <a:pos x="0" y="0"/>
                </a:cxn>
                <a:cxn ang="0">
                  <a:pos x="2070" y="4320"/>
                </a:cxn>
                <a:cxn ang="0">
                  <a:pos x="2003" y="4306"/>
                </a:cxn>
                <a:cxn ang="0">
                  <a:pos x="1875" y="4277"/>
                </a:cxn>
                <a:cxn ang="0">
                  <a:pos x="1751" y="4241"/>
                </a:cxn>
                <a:cxn ang="0">
                  <a:pos x="1633" y="4203"/>
                </a:cxn>
                <a:cxn ang="0">
                  <a:pos x="1520" y="4161"/>
                </a:cxn>
                <a:cxn ang="0">
                  <a:pos x="1414" y="4113"/>
                </a:cxn>
                <a:cxn ang="0">
                  <a:pos x="1311" y="4061"/>
                </a:cxn>
                <a:cxn ang="0">
                  <a:pos x="1215" y="4008"/>
                </a:cxn>
                <a:cxn ang="0">
                  <a:pos x="1122" y="3950"/>
                </a:cxn>
                <a:cxn ang="0">
                  <a:pos x="1037" y="3888"/>
                </a:cxn>
                <a:cxn ang="0">
                  <a:pos x="954" y="3823"/>
                </a:cxn>
                <a:cxn ang="0">
                  <a:pos x="876" y="3754"/>
                </a:cxn>
                <a:cxn ang="0">
                  <a:pos x="804" y="3684"/>
                </a:cxn>
                <a:cxn ang="0">
                  <a:pos x="735" y="3610"/>
                </a:cxn>
                <a:cxn ang="0">
                  <a:pos x="670" y="3535"/>
                </a:cxn>
                <a:cxn ang="0">
                  <a:pos x="610" y="3456"/>
                </a:cxn>
                <a:cxn ang="0">
                  <a:pos x="555" y="3375"/>
                </a:cxn>
                <a:cxn ang="0">
                  <a:pos x="502" y="3293"/>
                </a:cxn>
                <a:cxn ang="0">
                  <a:pos x="454" y="3207"/>
                </a:cxn>
                <a:cxn ang="0">
                  <a:pos x="389" y="3077"/>
                </a:cxn>
                <a:cxn ang="0">
                  <a:pos x="314" y="2899"/>
                </a:cxn>
                <a:cxn ang="0">
                  <a:pos x="252" y="2715"/>
                </a:cxn>
                <a:cxn ang="0">
                  <a:pos x="202" y="2527"/>
                </a:cxn>
                <a:cxn ang="0">
                  <a:pos x="163" y="2338"/>
                </a:cxn>
                <a:cxn ang="0">
                  <a:pos x="135" y="2146"/>
                </a:cxn>
                <a:cxn ang="0">
                  <a:pos x="117" y="1956"/>
                </a:cxn>
                <a:cxn ang="0">
                  <a:pos x="105" y="1767"/>
                </a:cxn>
                <a:cxn ang="0">
                  <a:pos x="103" y="1582"/>
                </a:cxn>
                <a:cxn ang="0">
                  <a:pos x="106" y="1401"/>
                </a:cxn>
                <a:cxn ang="0">
                  <a:pos x="115" y="1224"/>
                </a:cxn>
                <a:cxn ang="0">
                  <a:pos x="129" y="1054"/>
                </a:cxn>
                <a:cxn ang="0">
                  <a:pos x="147" y="893"/>
                </a:cxn>
                <a:cxn ang="0">
                  <a:pos x="190" y="598"/>
                </a:cxn>
                <a:cxn ang="0">
                  <a:pos x="236" y="353"/>
                </a:cxn>
                <a:cxn ang="0">
                  <a:pos x="278" y="165"/>
                </a:cxn>
                <a:cxn ang="0">
                  <a:pos x="308" y="43"/>
                </a:cxn>
              </a:cxnLst>
              <a:rect l="0" t="0" r="r" b="b"/>
              <a:pathLst>
                <a:path w="2070" h="4320">
                  <a:moveTo>
                    <a:pt x="320" y="0"/>
                  </a:moveTo>
                  <a:lnTo>
                    <a:pt x="0" y="0"/>
                  </a:lnTo>
                  <a:lnTo>
                    <a:pt x="2" y="4320"/>
                  </a:lnTo>
                  <a:lnTo>
                    <a:pt x="2070" y="4320"/>
                  </a:lnTo>
                  <a:lnTo>
                    <a:pt x="2070" y="4320"/>
                  </a:lnTo>
                  <a:lnTo>
                    <a:pt x="2003" y="4306"/>
                  </a:lnTo>
                  <a:lnTo>
                    <a:pt x="1938" y="4293"/>
                  </a:lnTo>
                  <a:lnTo>
                    <a:pt x="1875" y="4277"/>
                  </a:lnTo>
                  <a:lnTo>
                    <a:pt x="1811" y="4260"/>
                  </a:lnTo>
                  <a:lnTo>
                    <a:pt x="1751" y="4241"/>
                  </a:lnTo>
                  <a:lnTo>
                    <a:pt x="1691" y="4222"/>
                  </a:lnTo>
                  <a:lnTo>
                    <a:pt x="1633" y="4203"/>
                  </a:lnTo>
                  <a:lnTo>
                    <a:pt x="1576" y="4181"/>
                  </a:lnTo>
                  <a:lnTo>
                    <a:pt x="1520" y="4161"/>
                  </a:lnTo>
                  <a:lnTo>
                    <a:pt x="1467" y="4137"/>
                  </a:lnTo>
                  <a:lnTo>
                    <a:pt x="1414" y="4113"/>
                  </a:lnTo>
                  <a:lnTo>
                    <a:pt x="1362" y="4089"/>
                  </a:lnTo>
                  <a:lnTo>
                    <a:pt x="1311" y="4061"/>
                  </a:lnTo>
                  <a:lnTo>
                    <a:pt x="1263" y="4035"/>
                  </a:lnTo>
                  <a:lnTo>
                    <a:pt x="1215" y="4008"/>
                  </a:lnTo>
                  <a:lnTo>
                    <a:pt x="1169" y="3979"/>
                  </a:lnTo>
                  <a:lnTo>
                    <a:pt x="1122" y="3950"/>
                  </a:lnTo>
                  <a:lnTo>
                    <a:pt x="1080" y="3919"/>
                  </a:lnTo>
                  <a:lnTo>
                    <a:pt x="1037" y="3888"/>
                  </a:lnTo>
                  <a:lnTo>
                    <a:pt x="994" y="3855"/>
                  </a:lnTo>
                  <a:lnTo>
                    <a:pt x="954" y="3823"/>
                  </a:lnTo>
                  <a:lnTo>
                    <a:pt x="915" y="3789"/>
                  </a:lnTo>
                  <a:lnTo>
                    <a:pt x="876" y="3754"/>
                  </a:lnTo>
                  <a:lnTo>
                    <a:pt x="840" y="3720"/>
                  </a:lnTo>
                  <a:lnTo>
                    <a:pt x="804" y="3684"/>
                  </a:lnTo>
                  <a:lnTo>
                    <a:pt x="769" y="3648"/>
                  </a:lnTo>
                  <a:lnTo>
                    <a:pt x="735" y="3610"/>
                  </a:lnTo>
                  <a:lnTo>
                    <a:pt x="703" y="3573"/>
                  </a:lnTo>
                  <a:lnTo>
                    <a:pt x="670" y="3535"/>
                  </a:lnTo>
                  <a:lnTo>
                    <a:pt x="641" y="3495"/>
                  </a:lnTo>
                  <a:lnTo>
                    <a:pt x="610" y="3456"/>
                  </a:lnTo>
                  <a:lnTo>
                    <a:pt x="583" y="3417"/>
                  </a:lnTo>
                  <a:lnTo>
                    <a:pt x="555" y="3375"/>
                  </a:lnTo>
                  <a:lnTo>
                    <a:pt x="528" y="3334"/>
                  </a:lnTo>
                  <a:lnTo>
                    <a:pt x="502" y="3293"/>
                  </a:lnTo>
                  <a:lnTo>
                    <a:pt x="478" y="3250"/>
                  </a:lnTo>
                  <a:lnTo>
                    <a:pt x="454" y="3207"/>
                  </a:lnTo>
                  <a:lnTo>
                    <a:pt x="432" y="3165"/>
                  </a:lnTo>
                  <a:lnTo>
                    <a:pt x="389" y="3077"/>
                  </a:lnTo>
                  <a:lnTo>
                    <a:pt x="350" y="2990"/>
                  </a:lnTo>
                  <a:lnTo>
                    <a:pt x="314" y="2899"/>
                  </a:lnTo>
                  <a:lnTo>
                    <a:pt x="281" y="2808"/>
                  </a:lnTo>
                  <a:lnTo>
                    <a:pt x="252" y="2715"/>
                  </a:lnTo>
                  <a:lnTo>
                    <a:pt x="224" y="2621"/>
                  </a:lnTo>
                  <a:lnTo>
                    <a:pt x="202" y="2527"/>
                  </a:lnTo>
                  <a:lnTo>
                    <a:pt x="182" y="2433"/>
                  </a:lnTo>
                  <a:lnTo>
                    <a:pt x="163" y="2338"/>
                  </a:lnTo>
                  <a:lnTo>
                    <a:pt x="147" y="2242"/>
                  </a:lnTo>
                  <a:lnTo>
                    <a:pt x="135" y="2146"/>
                  </a:lnTo>
                  <a:lnTo>
                    <a:pt x="123" y="2052"/>
                  </a:lnTo>
                  <a:lnTo>
                    <a:pt x="117" y="1956"/>
                  </a:lnTo>
                  <a:lnTo>
                    <a:pt x="110" y="1862"/>
                  </a:lnTo>
                  <a:lnTo>
                    <a:pt x="105" y="1767"/>
                  </a:lnTo>
                  <a:lnTo>
                    <a:pt x="103" y="1675"/>
                  </a:lnTo>
                  <a:lnTo>
                    <a:pt x="103" y="1582"/>
                  </a:lnTo>
                  <a:lnTo>
                    <a:pt x="103" y="1491"/>
                  </a:lnTo>
                  <a:lnTo>
                    <a:pt x="106" y="1401"/>
                  </a:lnTo>
                  <a:lnTo>
                    <a:pt x="110" y="1311"/>
                  </a:lnTo>
                  <a:lnTo>
                    <a:pt x="115" y="1224"/>
                  </a:lnTo>
                  <a:lnTo>
                    <a:pt x="122" y="1138"/>
                  </a:lnTo>
                  <a:lnTo>
                    <a:pt x="129" y="1054"/>
                  </a:lnTo>
                  <a:lnTo>
                    <a:pt x="137" y="972"/>
                  </a:lnTo>
                  <a:lnTo>
                    <a:pt x="147" y="893"/>
                  </a:lnTo>
                  <a:lnTo>
                    <a:pt x="168" y="741"/>
                  </a:lnTo>
                  <a:lnTo>
                    <a:pt x="190" y="598"/>
                  </a:lnTo>
                  <a:lnTo>
                    <a:pt x="212" y="470"/>
                  </a:lnTo>
                  <a:lnTo>
                    <a:pt x="236" y="353"/>
                  </a:lnTo>
                  <a:lnTo>
                    <a:pt x="259" y="250"/>
                  </a:lnTo>
                  <a:lnTo>
                    <a:pt x="278" y="165"/>
                  </a:lnTo>
                  <a:lnTo>
                    <a:pt x="296" y="94"/>
                  </a:lnTo>
                  <a:lnTo>
                    <a:pt x="308" y="43"/>
                  </a:lnTo>
                  <a:lnTo>
                    <a:pt x="320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23"/>
            <p:cNvSpPr>
              <a:spLocks noEditPoints="1"/>
            </p:cNvSpPr>
            <p:nvPr/>
          </p:nvSpPr>
          <p:spPr>
            <a:xfrm>
              <a:off x="-12700" y="609600"/>
              <a:ext cx="2600325" cy="6334124"/>
            </a:xfrm>
            <a:custGeom>
              <a:avLst/>
              <a:gdLst/>
              <a:cxnLst>
                <a:cxn ang="0">
                  <a:pos x="3465" y="4260"/>
                </a:cxn>
                <a:cxn ang="0">
                  <a:pos x="3568" y="4262"/>
                </a:cxn>
                <a:cxn ang="0">
                  <a:pos x="3639" y="4262"/>
                </a:cxn>
                <a:cxn ang="0">
                  <a:pos x="3734" y="4256"/>
                </a:cxn>
                <a:cxn ang="0">
                  <a:pos x="0" y="4320"/>
                </a:cxn>
                <a:cxn ang="0">
                  <a:pos x="3465" y="4260"/>
                </a:cxn>
                <a:cxn ang="0">
                  <a:pos x="3299" y="4248"/>
                </a:cxn>
                <a:cxn ang="0">
                  <a:pos x="3102" y="4225"/>
                </a:cxn>
                <a:cxn ang="0">
                  <a:pos x="2880" y="4183"/>
                </a:cxn>
                <a:cxn ang="0">
                  <a:pos x="2760" y="4154"/>
                </a:cxn>
                <a:cxn ang="0">
                  <a:pos x="2636" y="4117"/>
                </a:cxn>
                <a:cxn ang="0">
                  <a:pos x="2509" y="4076"/>
                </a:cxn>
                <a:cxn ang="0">
                  <a:pos x="2379" y="4026"/>
                </a:cxn>
                <a:cxn ang="0">
                  <a:pos x="2246" y="3970"/>
                </a:cxn>
                <a:cxn ang="0">
                  <a:pos x="2111" y="3904"/>
                </a:cxn>
                <a:cxn ang="0">
                  <a:pos x="1975" y="3829"/>
                </a:cxn>
                <a:cxn ang="0">
                  <a:pos x="1838" y="3746"/>
                </a:cxn>
                <a:cxn ang="0">
                  <a:pos x="1701" y="3653"/>
                </a:cxn>
                <a:cxn ang="0">
                  <a:pos x="1565" y="3549"/>
                </a:cxn>
                <a:cxn ang="0">
                  <a:pos x="1430" y="3433"/>
                </a:cxn>
                <a:cxn ang="0">
                  <a:pos x="1299" y="3307"/>
                </a:cxn>
                <a:cxn ang="0">
                  <a:pos x="1167" y="3168"/>
                </a:cxn>
                <a:cxn ang="0">
                  <a:pos x="1042" y="3015"/>
                </a:cxn>
                <a:cxn ang="0">
                  <a:pos x="918" y="2851"/>
                </a:cxn>
                <a:cxn ang="0">
                  <a:pos x="800" y="2671"/>
                </a:cxn>
                <a:cxn ang="0">
                  <a:pos x="686" y="2478"/>
                </a:cxn>
                <a:cxn ang="0">
                  <a:pos x="580" y="2269"/>
                </a:cxn>
                <a:cxn ang="0">
                  <a:pos x="479" y="2047"/>
                </a:cxn>
                <a:cxn ang="0">
                  <a:pos x="385" y="1807"/>
                </a:cxn>
                <a:cxn ang="0">
                  <a:pos x="300" y="1550"/>
                </a:cxn>
                <a:cxn ang="0">
                  <a:pos x="222" y="1276"/>
                </a:cxn>
                <a:cxn ang="0">
                  <a:pos x="153" y="986"/>
                </a:cxn>
                <a:cxn ang="0">
                  <a:pos x="95" y="677"/>
                </a:cxn>
                <a:cxn ang="0">
                  <a:pos x="46" y="348"/>
                </a:cxn>
                <a:cxn ang="0">
                  <a:pos x="8" y="0"/>
                </a:cxn>
              </a:cxnLst>
              <a:rect l="0" t="0" r="r" b="b"/>
              <a:pathLst>
                <a:path w="3734" h="4320">
                  <a:moveTo>
                    <a:pt x="3734" y="4256"/>
                  </a:moveTo>
                  <a:lnTo>
                    <a:pt x="3465" y="4260"/>
                  </a:lnTo>
                  <a:lnTo>
                    <a:pt x="3465" y="4260"/>
                  </a:lnTo>
                  <a:lnTo>
                    <a:pt x="3568" y="4262"/>
                  </a:lnTo>
                  <a:lnTo>
                    <a:pt x="3568" y="4262"/>
                  </a:lnTo>
                  <a:lnTo>
                    <a:pt x="3639" y="4262"/>
                  </a:lnTo>
                  <a:lnTo>
                    <a:pt x="3691" y="4258"/>
                  </a:lnTo>
                  <a:lnTo>
                    <a:pt x="3734" y="4256"/>
                  </a:lnTo>
                  <a:moveTo>
                    <a:pt x="8" y="0"/>
                  </a:moveTo>
                  <a:lnTo>
                    <a:pt x="0" y="4320"/>
                  </a:lnTo>
                  <a:lnTo>
                    <a:pt x="3465" y="4260"/>
                  </a:lnTo>
                  <a:lnTo>
                    <a:pt x="3465" y="4260"/>
                  </a:lnTo>
                  <a:lnTo>
                    <a:pt x="3386" y="4256"/>
                  </a:lnTo>
                  <a:lnTo>
                    <a:pt x="3299" y="4248"/>
                  </a:lnTo>
                  <a:lnTo>
                    <a:pt x="3204" y="4239"/>
                  </a:lnTo>
                  <a:lnTo>
                    <a:pt x="3102" y="4225"/>
                  </a:lnTo>
                  <a:lnTo>
                    <a:pt x="2994" y="4206"/>
                  </a:lnTo>
                  <a:lnTo>
                    <a:pt x="2880" y="4183"/>
                  </a:lnTo>
                  <a:lnTo>
                    <a:pt x="2820" y="4169"/>
                  </a:lnTo>
                  <a:lnTo>
                    <a:pt x="2760" y="4154"/>
                  </a:lnTo>
                  <a:lnTo>
                    <a:pt x="2700" y="4136"/>
                  </a:lnTo>
                  <a:lnTo>
                    <a:pt x="2636" y="4117"/>
                  </a:lnTo>
                  <a:lnTo>
                    <a:pt x="2574" y="4098"/>
                  </a:lnTo>
                  <a:lnTo>
                    <a:pt x="2509" y="4076"/>
                  </a:lnTo>
                  <a:lnTo>
                    <a:pt x="2445" y="4051"/>
                  </a:lnTo>
                  <a:lnTo>
                    <a:pt x="2379" y="4026"/>
                  </a:lnTo>
                  <a:lnTo>
                    <a:pt x="2313" y="3999"/>
                  </a:lnTo>
                  <a:lnTo>
                    <a:pt x="2246" y="3970"/>
                  </a:lnTo>
                  <a:lnTo>
                    <a:pt x="2178" y="3937"/>
                  </a:lnTo>
                  <a:lnTo>
                    <a:pt x="2111" y="3904"/>
                  </a:lnTo>
                  <a:lnTo>
                    <a:pt x="2043" y="3868"/>
                  </a:lnTo>
                  <a:lnTo>
                    <a:pt x="1975" y="3829"/>
                  </a:lnTo>
                  <a:lnTo>
                    <a:pt x="1906" y="3788"/>
                  </a:lnTo>
                  <a:lnTo>
                    <a:pt x="1838" y="3746"/>
                  </a:lnTo>
                  <a:lnTo>
                    <a:pt x="1770" y="3701"/>
                  </a:lnTo>
                  <a:lnTo>
                    <a:pt x="1701" y="3653"/>
                  </a:lnTo>
                  <a:lnTo>
                    <a:pt x="1633" y="3601"/>
                  </a:lnTo>
                  <a:lnTo>
                    <a:pt x="1565" y="3549"/>
                  </a:lnTo>
                  <a:lnTo>
                    <a:pt x="1498" y="3493"/>
                  </a:lnTo>
                  <a:lnTo>
                    <a:pt x="1430" y="3433"/>
                  </a:lnTo>
                  <a:lnTo>
                    <a:pt x="1364" y="3371"/>
                  </a:lnTo>
                  <a:lnTo>
                    <a:pt x="1299" y="3307"/>
                  </a:lnTo>
                  <a:lnTo>
                    <a:pt x="1233" y="3238"/>
                  </a:lnTo>
                  <a:lnTo>
                    <a:pt x="1167" y="3168"/>
                  </a:lnTo>
                  <a:lnTo>
                    <a:pt x="1104" y="3093"/>
                  </a:lnTo>
                  <a:lnTo>
                    <a:pt x="1042" y="3015"/>
                  </a:lnTo>
                  <a:lnTo>
                    <a:pt x="980" y="2934"/>
                  </a:lnTo>
                  <a:lnTo>
                    <a:pt x="918" y="2851"/>
                  </a:lnTo>
                  <a:lnTo>
                    <a:pt x="858" y="2762"/>
                  </a:lnTo>
                  <a:lnTo>
                    <a:pt x="800" y="2671"/>
                  </a:lnTo>
                  <a:lnTo>
                    <a:pt x="742" y="2577"/>
                  </a:lnTo>
                  <a:lnTo>
                    <a:pt x="686" y="2478"/>
                  </a:lnTo>
                  <a:lnTo>
                    <a:pt x="632" y="2376"/>
                  </a:lnTo>
                  <a:lnTo>
                    <a:pt x="580" y="2269"/>
                  </a:lnTo>
                  <a:lnTo>
                    <a:pt x="528" y="2159"/>
                  </a:lnTo>
                  <a:lnTo>
                    <a:pt x="479" y="2047"/>
                  </a:lnTo>
                  <a:lnTo>
                    <a:pt x="431" y="1929"/>
                  </a:lnTo>
                  <a:lnTo>
                    <a:pt x="385" y="1807"/>
                  </a:lnTo>
                  <a:lnTo>
                    <a:pt x="340" y="1680"/>
                  </a:lnTo>
                  <a:lnTo>
                    <a:pt x="300" y="1550"/>
                  </a:lnTo>
                  <a:lnTo>
                    <a:pt x="259" y="1415"/>
                  </a:lnTo>
                  <a:lnTo>
                    <a:pt x="222" y="1276"/>
                  </a:lnTo>
                  <a:lnTo>
                    <a:pt x="186" y="1133"/>
                  </a:lnTo>
                  <a:lnTo>
                    <a:pt x="153" y="986"/>
                  </a:lnTo>
                  <a:lnTo>
                    <a:pt x="122" y="833"/>
                  </a:lnTo>
                  <a:lnTo>
                    <a:pt x="95" y="677"/>
                  </a:lnTo>
                  <a:lnTo>
                    <a:pt x="70" y="514"/>
                  </a:lnTo>
                  <a:lnTo>
                    <a:pt x="46" y="348"/>
                  </a:lnTo>
                  <a:lnTo>
                    <a:pt x="25" y="176"/>
                  </a:lnTo>
                  <a:lnTo>
                    <a:pt x="8" y="0"/>
                  </a:lnTo>
                </a:path>
              </a:pathLst>
            </a:custGeom>
            <a:solidFill>
              <a:schemeClr val="accent3">
                <a:lumMod val="25000"/>
                <a:alpha val="19000"/>
              </a:schemeClr>
            </a:solidFill>
            <a:ln w="9525">
              <a:noFill/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2571733"/>
            <a:ext cx="7772400" cy="1071581"/>
          </a:xfrm>
        </p:spPr>
        <p:txBody>
          <a:bodyPr anchor="t"/>
          <a:lstStyle>
            <a:lvl1pPr algn="r">
              <a:defRPr sz="48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035630"/>
            <a:ext cx="7772400" cy="536104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14348" y="378619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BF5E13E-8DFC-4020-804C-12EF0741D308}" type="datetime1">
              <a:rPr lang="ko-KR" altLang="en-US">
                <a:latin typeface="Arial"/>
              </a:rPr>
              <a:pPr>
                <a:defRPr lang="ko-KR" altLang="en-US"/>
              </a:pPr>
              <a:t>2019-03-18</a:t>
            </a:fld>
            <a:endParaRPr lang="en-US" altLang="en-US">
              <a:latin typeface="Aria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378619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latin typeface="Arial"/>
              </a:rPr>
              <a:t/>
            </a:r>
            <a:endParaRPr lang="en-US" altLang="en-US">
              <a:latin typeface="Arial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357950" y="378619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latin typeface="Arial"/>
              </a:rPr>
              <a:pPr>
                <a:defRPr lang="ko-KR" altLang="en-US"/>
              </a:pPr>
              <a:t>‹#›</a:t>
            </a:fld>
            <a:endParaRPr lang="en-US" alt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2660" y="300794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내용 개체 틀 3"/>
          <p:cNvSpPr>
            <a:spLocks noGrp="1"/>
          </p:cNvSpPr>
          <p:nvPr>
            <p:ph sz="half" idx="13"/>
          </p:nvPr>
        </p:nvSpPr>
        <p:spPr>
          <a:xfrm>
            <a:off x="457200" y="1395664"/>
            <a:ext cx="4038600" cy="473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95664"/>
            <a:ext cx="4038600" cy="473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0EFA6E08-0808-4B0F-944A-174343B8D1DE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idx="0"/>
          </p:nvPr>
        </p:nvSpPr>
        <p:spPr>
          <a:xfrm>
            <a:off x="452660" y="300794"/>
            <a:ext cx="8229600" cy="923925"/>
          </a:xfrm>
        </p:spPr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20C1C99-5C77-47E5-96CD-2D26793726BC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500173"/>
            <a:ext cx="8229600" cy="4668089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AD3FB996-AE50-40F9-8D33-3D1809AC19F7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sz="quarter" idx="13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내용 개체 틀 2"/>
          <p:cNvSpPr>
            <a:spLocks noGrp="1"/>
          </p:cNvSpPr>
          <p:nvPr>
            <p:ph sz="quarter" idx="14"/>
          </p:nvPr>
        </p:nvSpPr>
        <p:spPr>
          <a:xfrm>
            <a:off x="457200" y="3915075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2"/>
          <p:cNvSpPr>
            <a:spLocks noGrp="1"/>
          </p:cNvSpPr>
          <p:nvPr>
            <p:ph sz="quarter" idx="15"/>
          </p:nvPr>
        </p:nvSpPr>
        <p:spPr>
          <a:xfrm>
            <a:off x="4648200" y="3915075"/>
            <a:ext cx="4038600" cy="219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AF49605D-2504-4B34-B870-1E9C7514BB7B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3"/>
          <p:cNvGrpSpPr/>
          <p:nvPr/>
        </p:nvGrpSpPr>
        <p:grpSpPr>
          <a:xfrm rot="0">
            <a:off x="-9525" y="1"/>
            <a:ext cx="3434955" cy="3429000"/>
            <a:chOff x="-9525" y="1"/>
            <a:chExt cx="3434955" cy="3429000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>
            <a:xfrm rot="5400000" flipV="1">
              <a:off x="-1064172" y="1064173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bg2">
                <a:lumMod val="25000"/>
                <a:alpha val="2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>
            <a:xfrm>
              <a:off x="-4226" y="1"/>
              <a:ext cx="3429656" cy="1828799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>
            <a:xfrm>
              <a:off x="-9525" y="1"/>
              <a:ext cx="3286126" cy="1219199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4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9" name="그룹 22"/>
          <p:cNvGrpSpPr/>
          <p:nvPr/>
        </p:nvGrpSpPr>
        <p:grpSpPr>
          <a:xfrm rot="0">
            <a:off x="5714344" y="3429000"/>
            <a:ext cx="3429656" cy="3429000"/>
            <a:chOff x="5714344" y="3429000"/>
            <a:chExt cx="3429656" cy="3429000"/>
          </a:xfrm>
        </p:grpSpPr>
        <p:grpSp>
          <p:nvGrpSpPr>
            <p:cNvPr id="10" name="그룹 18"/>
            <p:cNvGrpSpPr/>
            <p:nvPr/>
          </p:nvGrpSpPr>
          <p:grpSpPr>
            <a:xfrm rot="0" flipV="1">
              <a:off x="5714344" y="5029201"/>
              <a:ext cx="3429656" cy="1828799"/>
              <a:chOff x="5714344" y="1"/>
              <a:chExt cx="3429656" cy="1828799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>
              <a:xfrm flipH="1">
                <a:off x="5714344" y="1"/>
                <a:ext cx="3429656" cy="1828799"/>
              </a:xfrm>
              <a:custGeom>
                <a:avLst/>
                <a:gdLst/>
                <a:cxnLst>
                  <a:cxn ang="0">
                    <a:pos x="8" y="0"/>
                  </a:cxn>
                  <a:cxn ang="0">
                    <a:pos x="0" y="3710"/>
                  </a:cxn>
                  <a:cxn ang="0">
                    <a:pos x="22" y="3628"/>
                  </a:cxn>
                  <a:cxn ang="0">
                    <a:pos x="64" y="3488"/>
                  </a:cxn>
                  <a:cxn ang="0">
                    <a:pos x="136" y="3294"/>
                  </a:cxn>
                  <a:cxn ang="0">
                    <a:pos x="212" y="3116"/>
                  </a:cxn>
                  <a:cxn ang="0">
                    <a:pos x="274" y="2986"/>
                  </a:cxn>
                  <a:cxn ang="0">
                    <a:pos x="348" y="2846"/>
                  </a:cxn>
                  <a:cxn ang="0">
                    <a:pos x="432" y="2700"/>
                  </a:cxn>
                  <a:cxn ang="0">
                    <a:pos x="528" y="2548"/>
                  </a:cxn>
                  <a:cxn ang="0">
                    <a:pos x="636" y="2390"/>
                  </a:cxn>
                  <a:cxn ang="0">
                    <a:pos x="756" y="2228"/>
                  </a:cxn>
                  <a:cxn ang="0">
                    <a:pos x="892" y="2064"/>
                  </a:cxn>
                  <a:cxn ang="0">
                    <a:pos x="1040" y="1898"/>
                  </a:cxn>
                  <a:cxn ang="0">
                    <a:pos x="1204" y="1730"/>
                  </a:cxn>
                  <a:cxn ang="0">
                    <a:pos x="1384" y="1566"/>
                  </a:cxn>
                  <a:cxn ang="0">
                    <a:pos x="1580" y="1402"/>
                  </a:cxn>
                  <a:cxn ang="0">
                    <a:pos x="1794" y="1240"/>
                  </a:cxn>
                  <a:cxn ang="0">
                    <a:pos x="2024" y="1084"/>
                  </a:cxn>
                  <a:cxn ang="0">
                    <a:pos x="2274" y="934"/>
                  </a:cxn>
                  <a:cxn ang="0">
                    <a:pos x="2542" y="790"/>
                  </a:cxn>
                  <a:cxn ang="0">
                    <a:pos x="2830" y="654"/>
                  </a:cxn>
                  <a:cxn ang="0">
                    <a:pos x="3140" y="526"/>
                  </a:cxn>
                  <a:cxn ang="0">
                    <a:pos x="3468" y="410"/>
                  </a:cxn>
                  <a:cxn ang="0">
                    <a:pos x="3820" y="304"/>
                  </a:cxn>
                  <a:cxn ang="0">
                    <a:pos x="4194" y="210"/>
                  </a:cxn>
                  <a:cxn ang="0">
                    <a:pos x="4590" y="132"/>
                  </a:cxn>
                  <a:cxn ang="0">
                    <a:pos x="5012" y="66"/>
                  </a:cxn>
                  <a:cxn ang="0">
                    <a:pos x="5230" y="40"/>
                  </a:cxn>
                  <a:cxn ang="0">
                    <a:pos x="5456" y="18"/>
                  </a:cxn>
                  <a:cxn ang="0">
                    <a:pos x="5688" y="0"/>
                  </a:cxn>
                  <a:cxn ang="0">
                    <a:pos x="5688" y="0"/>
                  </a:cxn>
                </a:cxnLst>
                <a:rect l="0" t="0" r="r" b="b"/>
                <a:pathLst>
                  <a:path w="5688" h="3710">
                    <a:moveTo>
                      <a:pt x="5688" y="0"/>
                    </a:moveTo>
                    <a:lnTo>
                      <a:pt x="8" y="0"/>
                    </a:lnTo>
                    <a:lnTo>
                      <a:pt x="0" y="3710"/>
                    </a:lnTo>
                    <a:lnTo>
                      <a:pt x="0" y="3710"/>
                    </a:lnTo>
                    <a:lnTo>
                      <a:pt x="10" y="3672"/>
                    </a:lnTo>
                    <a:lnTo>
                      <a:pt x="22" y="3628"/>
                    </a:lnTo>
                    <a:lnTo>
                      <a:pt x="40" y="3566"/>
                    </a:lnTo>
                    <a:lnTo>
                      <a:pt x="64" y="3488"/>
                    </a:lnTo>
                    <a:lnTo>
                      <a:pt x="96" y="3396"/>
                    </a:lnTo>
                    <a:lnTo>
                      <a:pt x="136" y="3294"/>
                    </a:lnTo>
                    <a:lnTo>
                      <a:pt x="184" y="3178"/>
                    </a:lnTo>
                    <a:lnTo>
                      <a:pt x="212" y="3116"/>
                    </a:lnTo>
                    <a:lnTo>
                      <a:pt x="242" y="3052"/>
                    </a:lnTo>
                    <a:lnTo>
                      <a:pt x="274" y="2986"/>
                    </a:lnTo>
                    <a:lnTo>
                      <a:pt x="310" y="2918"/>
                    </a:lnTo>
                    <a:lnTo>
                      <a:pt x="348" y="2846"/>
                    </a:lnTo>
                    <a:lnTo>
                      <a:pt x="388" y="2774"/>
                    </a:lnTo>
                    <a:lnTo>
                      <a:pt x="432" y="2700"/>
                    </a:lnTo>
                    <a:lnTo>
                      <a:pt x="478" y="2624"/>
                    </a:lnTo>
                    <a:lnTo>
                      <a:pt x="528" y="2548"/>
                    </a:lnTo>
                    <a:lnTo>
                      <a:pt x="580" y="2470"/>
                    </a:lnTo>
                    <a:lnTo>
                      <a:pt x="636" y="2390"/>
                    </a:lnTo>
                    <a:lnTo>
                      <a:pt x="694" y="2310"/>
                    </a:lnTo>
                    <a:lnTo>
                      <a:pt x="756" y="2228"/>
                    </a:lnTo>
                    <a:lnTo>
                      <a:pt x="822" y="2146"/>
                    </a:lnTo>
                    <a:lnTo>
                      <a:pt x="892" y="2064"/>
                    </a:lnTo>
                    <a:lnTo>
                      <a:pt x="964" y="1980"/>
                    </a:lnTo>
                    <a:lnTo>
                      <a:pt x="1040" y="1898"/>
                    </a:lnTo>
                    <a:lnTo>
                      <a:pt x="1120" y="1814"/>
                    </a:lnTo>
                    <a:lnTo>
                      <a:pt x="1204" y="1730"/>
                    </a:lnTo>
                    <a:lnTo>
                      <a:pt x="1292" y="1648"/>
                    </a:lnTo>
                    <a:lnTo>
                      <a:pt x="1384" y="1566"/>
                    </a:lnTo>
                    <a:lnTo>
                      <a:pt x="1480" y="1482"/>
                    </a:lnTo>
                    <a:lnTo>
                      <a:pt x="1580" y="1402"/>
                    </a:lnTo>
                    <a:lnTo>
                      <a:pt x="1684" y="1320"/>
                    </a:lnTo>
                    <a:lnTo>
                      <a:pt x="1794" y="1240"/>
                    </a:lnTo>
                    <a:lnTo>
                      <a:pt x="1906" y="1162"/>
                    </a:lnTo>
                    <a:lnTo>
                      <a:pt x="2024" y="1084"/>
                    </a:lnTo>
                    <a:lnTo>
                      <a:pt x="2146" y="1008"/>
                    </a:lnTo>
                    <a:lnTo>
                      <a:pt x="2274" y="934"/>
                    </a:lnTo>
                    <a:lnTo>
                      <a:pt x="2406" y="860"/>
                    </a:lnTo>
                    <a:lnTo>
                      <a:pt x="2542" y="790"/>
                    </a:lnTo>
                    <a:lnTo>
                      <a:pt x="2684" y="720"/>
                    </a:lnTo>
                    <a:lnTo>
                      <a:pt x="2830" y="654"/>
                    </a:lnTo>
                    <a:lnTo>
                      <a:pt x="2982" y="588"/>
                    </a:lnTo>
                    <a:lnTo>
                      <a:pt x="3140" y="526"/>
                    </a:lnTo>
                    <a:lnTo>
                      <a:pt x="3302" y="466"/>
                    </a:lnTo>
                    <a:lnTo>
                      <a:pt x="3468" y="410"/>
                    </a:lnTo>
                    <a:lnTo>
                      <a:pt x="3642" y="354"/>
                    </a:lnTo>
                    <a:lnTo>
                      <a:pt x="3820" y="304"/>
                    </a:lnTo>
                    <a:lnTo>
                      <a:pt x="4004" y="256"/>
                    </a:lnTo>
                    <a:lnTo>
                      <a:pt x="4194" y="210"/>
                    </a:lnTo>
                    <a:lnTo>
                      <a:pt x="4390" y="170"/>
                    </a:lnTo>
                    <a:lnTo>
                      <a:pt x="4590" y="132"/>
                    </a:lnTo>
                    <a:lnTo>
                      <a:pt x="4798" y="98"/>
                    </a:lnTo>
                    <a:lnTo>
                      <a:pt x="5012" y="66"/>
                    </a:lnTo>
                    <a:lnTo>
                      <a:pt x="5120" y="54"/>
                    </a:lnTo>
                    <a:lnTo>
                      <a:pt x="5230" y="40"/>
                    </a:lnTo>
                    <a:lnTo>
                      <a:pt x="5344" y="28"/>
                    </a:lnTo>
                    <a:lnTo>
                      <a:pt x="5456" y="18"/>
                    </a:lnTo>
                    <a:lnTo>
                      <a:pt x="5572" y="8"/>
                    </a:lnTo>
                    <a:lnTo>
                      <a:pt x="5688" y="0"/>
                    </a:lnTo>
                    <a:moveTo>
                      <a:pt x="5688" y="0"/>
                    </a:moveTo>
                    <a:lnTo>
                      <a:pt x="5688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  <a:alpha val="49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" name="Freeform 12"/>
              <p:cNvSpPr>
                <a:spLocks noEditPoints="1"/>
              </p:cNvSpPr>
              <p:nvPr/>
            </p:nvSpPr>
            <p:spPr>
              <a:xfrm flipH="1">
                <a:off x="5857874" y="1"/>
                <a:ext cx="3286126" cy="1219199"/>
              </a:xfrm>
              <a:custGeom>
                <a:avLst/>
                <a:gdLst/>
                <a:cxnLst>
                  <a:cxn ang="0">
                    <a:pos x="5688" y="0"/>
                  </a:cxn>
                  <a:cxn ang="0">
                    <a:pos x="8" y="0"/>
                  </a:cxn>
                  <a:cxn ang="0">
                    <a:pos x="0" y="2678"/>
                  </a:cxn>
                  <a:cxn ang="0">
                    <a:pos x="0" y="2678"/>
                  </a:cxn>
                  <a:cxn ang="0">
                    <a:pos x="10" y="2652"/>
                  </a:cxn>
                  <a:cxn ang="0">
                    <a:pos x="22" y="2618"/>
                  </a:cxn>
                  <a:cxn ang="0">
                    <a:pos x="40" y="2574"/>
                  </a:cxn>
                  <a:cxn ang="0">
                    <a:pos x="64" y="2518"/>
                  </a:cxn>
                  <a:cxn ang="0">
                    <a:pos x="96" y="2452"/>
                  </a:cxn>
                  <a:cxn ang="0">
                    <a:pos x="136" y="2378"/>
                  </a:cxn>
                  <a:cxn ang="0">
                    <a:pos x="184" y="2294"/>
                  </a:cxn>
                  <a:cxn ang="0">
                    <a:pos x="242" y="2204"/>
                  </a:cxn>
                  <a:cxn ang="0">
                    <a:pos x="274" y="2156"/>
                  </a:cxn>
                  <a:cxn ang="0">
                    <a:pos x="310" y="2106"/>
                  </a:cxn>
                  <a:cxn ang="0">
                    <a:pos x="348" y="2056"/>
                  </a:cxn>
                  <a:cxn ang="0">
                    <a:pos x="388" y="2002"/>
                  </a:cxn>
                  <a:cxn ang="0">
                    <a:pos x="432" y="1950"/>
                  </a:cxn>
                  <a:cxn ang="0">
                    <a:pos x="478" y="1894"/>
                  </a:cxn>
                  <a:cxn ang="0">
                    <a:pos x="528" y="1840"/>
                  </a:cxn>
                  <a:cxn ang="0">
                    <a:pos x="580" y="1782"/>
                  </a:cxn>
                  <a:cxn ang="0">
                    <a:pos x="636" y="1726"/>
                  </a:cxn>
                  <a:cxn ang="0">
                    <a:pos x="694" y="1668"/>
                  </a:cxn>
                  <a:cxn ang="0">
                    <a:pos x="756" y="1608"/>
                  </a:cxn>
                  <a:cxn ang="0">
                    <a:pos x="822" y="1550"/>
                  </a:cxn>
                  <a:cxn ang="0">
                    <a:pos x="892" y="1490"/>
                  </a:cxn>
                  <a:cxn ang="0">
                    <a:pos x="964" y="1430"/>
                  </a:cxn>
                  <a:cxn ang="0">
                    <a:pos x="1040" y="1370"/>
                  </a:cxn>
                  <a:cxn ang="0">
                    <a:pos x="1120" y="1310"/>
                  </a:cxn>
                  <a:cxn ang="0">
                    <a:pos x="1204" y="1250"/>
                  </a:cxn>
                  <a:cxn ang="0">
                    <a:pos x="1292" y="1190"/>
                  </a:cxn>
                  <a:cxn ang="0">
                    <a:pos x="1384" y="1130"/>
                  </a:cxn>
                  <a:cxn ang="0">
                    <a:pos x="1480" y="1070"/>
                  </a:cxn>
                  <a:cxn ang="0">
                    <a:pos x="1580" y="1012"/>
                  </a:cxn>
                  <a:cxn ang="0">
                    <a:pos x="1684" y="954"/>
                  </a:cxn>
                  <a:cxn ang="0">
                    <a:pos x="1794" y="896"/>
                  </a:cxn>
                  <a:cxn ang="0">
                    <a:pos x="1906" y="840"/>
                  </a:cxn>
                  <a:cxn ang="0">
                    <a:pos x="2024" y="784"/>
                  </a:cxn>
                  <a:cxn ang="0">
                    <a:pos x="2146" y="728"/>
                  </a:cxn>
                  <a:cxn ang="0">
                    <a:pos x="2274" y="674"/>
                  </a:cxn>
                  <a:cxn ang="0">
                    <a:pos x="2406" y="622"/>
                  </a:cxn>
                  <a:cxn ang="0">
                    <a:pos x="2542" y="570"/>
                  </a:cxn>
                  <a:cxn ang="0">
                    <a:pos x="2684" y="520"/>
                  </a:cxn>
                  <a:cxn ang="0">
                    <a:pos x="2830" y="472"/>
                  </a:cxn>
                  <a:cxn ang="0">
                    <a:pos x="2982" y="426"/>
                  </a:cxn>
                  <a:cxn ang="0">
                    <a:pos x="3140" y="380"/>
                  </a:cxn>
                  <a:cxn ang="0">
                    <a:pos x="3302" y="336"/>
                  </a:cxn>
                  <a:cxn ang="0">
                    <a:pos x="3468" y="296"/>
                  </a:cxn>
                  <a:cxn ang="0">
                    <a:pos x="3642" y="256"/>
                  </a:cxn>
                  <a:cxn ang="0">
                    <a:pos x="3820" y="220"/>
                  </a:cxn>
                  <a:cxn ang="0">
                    <a:pos x="4004" y="184"/>
                  </a:cxn>
                  <a:cxn ang="0">
                    <a:pos x="4194" y="152"/>
                  </a:cxn>
                  <a:cxn ang="0">
                    <a:pos x="4390" y="122"/>
                  </a:cxn>
                  <a:cxn ang="0">
                    <a:pos x="4590" y="94"/>
                  </a:cxn>
                  <a:cxn ang="0">
                    <a:pos x="4798" y="70"/>
                  </a:cxn>
                  <a:cxn ang="0">
                    <a:pos x="5012" y="48"/>
                  </a:cxn>
                  <a:cxn ang="0">
                    <a:pos x="5230" y="30"/>
                  </a:cxn>
                  <a:cxn ang="0">
                    <a:pos x="5456" y="14"/>
                  </a:cxn>
                  <a:cxn ang="0">
                    <a:pos x="5688" y="0"/>
                  </a:cxn>
                  <a:cxn ang="0">
                    <a:pos x="5688" y="0"/>
                  </a:cxn>
                  <a:cxn ang="0">
                    <a:pos x="5688" y="0"/>
                  </a:cxn>
                </a:cxnLst>
                <a:rect l="0" t="0" r="r" b="b"/>
                <a:pathLst>
                  <a:path w="5688" h="2678">
                    <a:moveTo>
                      <a:pt x="5688" y="0"/>
                    </a:moveTo>
                    <a:lnTo>
                      <a:pt x="8" y="0"/>
                    </a:lnTo>
                    <a:lnTo>
                      <a:pt x="0" y="2678"/>
                    </a:lnTo>
                    <a:lnTo>
                      <a:pt x="0" y="2678"/>
                    </a:lnTo>
                    <a:lnTo>
                      <a:pt x="10" y="2652"/>
                    </a:lnTo>
                    <a:lnTo>
                      <a:pt x="22" y="2618"/>
                    </a:lnTo>
                    <a:lnTo>
                      <a:pt x="40" y="2574"/>
                    </a:lnTo>
                    <a:lnTo>
                      <a:pt x="64" y="2518"/>
                    </a:lnTo>
                    <a:lnTo>
                      <a:pt x="96" y="2452"/>
                    </a:lnTo>
                    <a:lnTo>
                      <a:pt x="136" y="2378"/>
                    </a:lnTo>
                    <a:lnTo>
                      <a:pt x="184" y="2294"/>
                    </a:lnTo>
                    <a:lnTo>
                      <a:pt x="242" y="2204"/>
                    </a:lnTo>
                    <a:lnTo>
                      <a:pt x="274" y="2156"/>
                    </a:lnTo>
                    <a:lnTo>
                      <a:pt x="310" y="2106"/>
                    </a:lnTo>
                    <a:lnTo>
                      <a:pt x="348" y="2056"/>
                    </a:lnTo>
                    <a:lnTo>
                      <a:pt x="388" y="2002"/>
                    </a:lnTo>
                    <a:lnTo>
                      <a:pt x="432" y="1950"/>
                    </a:lnTo>
                    <a:lnTo>
                      <a:pt x="478" y="1894"/>
                    </a:lnTo>
                    <a:lnTo>
                      <a:pt x="528" y="1840"/>
                    </a:lnTo>
                    <a:lnTo>
                      <a:pt x="580" y="1782"/>
                    </a:lnTo>
                    <a:lnTo>
                      <a:pt x="636" y="1726"/>
                    </a:lnTo>
                    <a:lnTo>
                      <a:pt x="694" y="1668"/>
                    </a:lnTo>
                    <a:lnTo>
                      <a:pt x="756" y="1608"/>
                    </a:lnTo>
                    <a:lnTo>
                      <a:pt x="822" y="1550"/>
                    </a:lnTo>
                    <a:lnTo>
                      <a:pt x="892" y="1490"/>
                    </a:lnTo>
                    <a:lnTo>
                      <a:pt x="964" y="1430"/>
                    </a:lnTo>
                    <a:lnTo>
                      <a:pt x="1040" y="1370"/>
                    </a:lnTo>
                    <a:lnTo>
                      <a:pt x="1120" y="1310"/>
                    </a:lnTo>
                    <a:lnTo>
                      <a:pt x="1204" y="1250"/>
                    </a:lnTo>
                    <a:lnTo>
                      <a:pt x="1292" y="1190"/>
                    </a:lnTo>
                    <a:lnTo>
                      <a:pt x="1384" y="1130"/>
                    </a:lnTo>
                    <a:lnTo>
                      <a:pt x="1480" y="1070"/>
                    </a:lnTo>
                    <a:lnTo>
                      <a:pt x="1580" y="1012"/>
                    </a:lnTo>
                    <a:lnTo>
                      <a:pt x="1684" y="954"/>
                    </a:lnTo>
                    <a:lnTo>
                      <a:pt x="1794" y="896"/>
                    </a:lnTo>
                    <a:lnTo>
                      <a:pt x="1906" y="840"/>
                    </a:lnTo>
                    <a:lnTo>
                      <a:pt x="2024" y="784"/>
                    </a:lnTo>
                    <a:lnTo>
                      <a:pt x="2146" y="728"/>
                    </a:lnTo>
                    <a:lnTo>
                      <a:pt x="2274" y="674"/>
                    </a:lnTo>
                    <a:lnTo>
                      <a:pt x="2406" y="622"/>
                    </a:lnTo>
                    <a:lnTo>
                      <a:pt x="2542" y="570"/>
                    </a:lnTo>
                    <a:lnTo>
                      <a:pt x="2684" y="520"/>
                    </a:lnTo>
                    <a:lnTo>
                      <a:pt x="2830" y="472"/>
                    </a:lnTo>
                    <a:lnTo>
                      <a:pt x="2982" y="426"/>
                    </a:lnTo>
                    <a:lnTo>
                      <a:pt x="3140" y="380"/>
                    </a:lnTo>
                    <a:lnTo>
                      <a:pt x="3302" y="336"/>
                    </a:lnTo>
                    <a:lnTo>
                      <a:pt x="3468" y="296"/>
                    </a:lnTo>
                    <a:lnTo>
                      <a:pt x="3642" y="256"/>
                    </a:lnTo>
                    <a:lnTo>
                      <a:pt x="3820" y="220"/>
                    </a:lnTo>
                    <a:lnTo>
                      <a:pt x="4004" y="184"/>
                    </a:lnTo>
                    <a:lnTo>
                      <a:pt x="4194" y="152"/>
                    </a:lnTo>
                    <a:lnTo>
                      <a:pt x="4390" y="122"/>
                    </a:lnTo>
                    <a:lnTo>
                      <a:pt x="4590" y="94"/>
                    </a:lnTo>
                    <a:lnTo>
                      <a:pt x="4798" y="70"/>
                    </a:lnTo>
                    <a:lnTo>
                      <a:pt x="5012" y="48"/>
                    </a:lnTo>
                    <a:lnTo>
                      <a:pt x="5230" y="30"/>
                    </a:lnTo>
                    <a:lnTo>
                      <a:pt x="5456" y="14"/>
                    </a:lnTo>
                    <a:lnTo>
                      <a:pt x="5688" y="0"/>
                    </a:lnTo>
                    <a:moveTo>
                      <a:pt x="5688" y="0"/>
                    </a:moveTo>
                    <a:lnTo>
                      <a:pt x="5688" y="0"/>
                    </a:lnTo>
                  </a:path>
                </a:pathLst>
              </a:custGeom>
              <a:solidFill>
                <a:schemeClr val="accent4">
                  <a:lumMod val="75000"/>
                  <a:alpha val="44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22" name="Freeform 6"/>
            <p:cNvSpPr>
              <a:spLocks noEditPoints="1"/>
            </p:cNvSpPr>
            <p:nvPr/>
          </p:nvSpPr>
          <p:spPr>
            <a:xfrm rot="5400000" flipH="1">
              <a:off x="6779172" y="4493172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bg2">
                <a:lumMod val="25000"/>
                <a:alpha val="2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28800" y="760076"/>
            <a:ext cx="5486400" cy="566738"/>
          </a:xfrm>
        </p:spPr>
        <p:txBody>
          <a:bodyPr anchor="b"/>
          <a:lstStyle>
            <a:lvl1pPr algn="l">
              <a:defRPr sz="24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28800" y="1357298"/>
            <a:ext cx="5486400" cy="3757610"/>
          </a:xfr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>
            <a:scrgbClr r="0" g="0" b="0"/>
          </a:fontRef>
        </p:style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5164150"/>
            <a:ext cx="5486400" cy="8048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67B80FE-8CE5-4512-8667-232A6B8C35F4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13" Type="http://schemas.openxmlformats.org/officeDocument/2006/relationships/slideLayout" Target="../slideLayouts/slideLayout12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상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26"/>
          <p:cNvGrpSpPr/>
          <p:nvPr/>
        </p:nvGrpSpPr>
        <p:grpSpPr>
          <a:xfrm rot="0">
            <a:off x="6096000" y="2"/>
            <a:ext cx="3048000" cy="3733800"/>
            <a:chOff x="6096000" y="2"/>
            <a:chExt cx="3048000" cy="3733800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>
            <a:xfrm rot="16200000" flipH="1" flipV="1">
              <a:off x="6783386" y="1373188"/>
              <a:ext cx="3730628" cy="990600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4">
                <a:lumMod val="75000"/>
                <a:alpha val="4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>
            <a:xfrm flipH="1">
              <a:off x="6096000" y="2"/>
              <a:ext cx="3044827" cy="1961846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>
            <a:xfrm flipH="1">
              <a:off x="6099173" y="2"/>
              <a:ext cx="3044827" cy="1416125"/>
            </a:xfrm>
            <a:custGeom>
              <a:avLst/>
              <a:gdLst/>
              <a:cxnLst>
                <a:cxn ang="0">
                  <a:pos x="5688" y="0"/>
                </a:cxn>
                <a:cxn ang="0">
                  <a:pos x="8" y="0"/>
                </a:cxn>
                <a:cxn ang="0">
                  <a:pos x="0" y="2678"/>
                </a:cxn>
                <a:cxn ang="0">
                  <a:pos x="0" y="2678"/>
                </a:cxn>
                <a:cxn ang="0">
                  <a:pos x="10" y="2652"/>
                </a:cxn>
                <a:cxn ang="0">
                  <a:pos x="22" y="2618"/>
                </a:cxn>
                <a:cxn ang="0">
                  <a:pos x="40" y="2574"/>
                </a:cxn>
                <a:cxn ang="0">
                  <a:pos x="64" y="2518"/>
                </a:cxn>
                <a:cxn ang="0">
                  <a:pos x="96" y="2452"/>
                </a:cxn>
                <a:cxn ang="0">
                  <a:pos x="136" y="2378"/>
                </a:cxn>
                <a:cxn ang="0">
                  <a:pos x="184" y="2294"/>
                </a:cxn>
                <a:cxn ang="0">
                  <a:pos x="242" y="2204"/>
                </a:cxn>
                <a:cxn ang="0">
                  <a:pos x="274" y="2156"/>
                </a:cxn>
                <a:cxn ang="0">
                  <a:pos x="310" y="2106"/>
                </a:cxn>
                <a:cxn ang="0">
                  <a:pos x="348" y="2056"/>
                </a:cxn>
                <a:cxn ang="0">
                  <a:pos x="388" y="2002"/>
                </a:cxn>
                <a:cxn ang="0">
                  <a:pos x="432" y="1950"/>
                </a:cxn>
                <a:cxn ang="0">
                  <a:pos x="478" y="1894"/>
                </a:cxn>
                <a:cxn ang="0">
                  <a:pos x="528" y="1840"/>
                </a:cxn>
                <a:cxn ang="0">
                  <a:pos x="580" y="1782"/>
                </a:cxn>
                <a:cxn ang="0">
                  <a:pos x="636" y="1726"/>
                </a:cxn>
                <a:cxn ang="0">
                  <a:pos x="694" y="1668"/>
                </a:cxn>
                <a:cxn ang="0">
                  <a:pos x="756" y="1608"/>
                </a:cxn>
                <a:cxn ang="0">
                  <a:pos x="822" y="1550"/>
                </a:cxn>
                <a:cxn ang="0">
                  <a:pos x="892" y="1490"/>
                </a:cxn>
                <a:cxn ang="0">
                  <a:pos x="964" y="1430"/>
                </a:cxn>
                <a:cxn ang="0">
                  <a:pos x="1040" y="1370"/>
                </a:cxn>
                <a:cxn ang="0">
                  <a:pos x="1120" y="1310"/>
                </a:cxn>
                <a:cxn ang="0">
                  <a:pos x="1204" y="1250"/>
                </a:cxn>
                <a:cxn ang="0">
                  <a:pos x="1292" y="1190"/>
                </a:cxn>
                <a:cxn ang="0">
                  <a:pos x="1384" y="1130"/>
                </a:cxn>
                <a:cxn ang="0">
                  <a:pos x="1480" y="1070"/>
                </a:cxn>
                <a:cxn ang="0">
                  <a:pos x="1580" y="1012"/>
                </a:cxn>
                <a:cxn ang="0">
                  <a:pos x="1684" y="954"/>
                </a:cxn>
                <a:cxn ang="0">
                  <a:pos x="1794" y="896"/>
                </a:cxn>
                <a:cxn ang="0">
                  <a:pos x="1906" y="840"/>
                </a:cxn>
                <a:cxn ang="0">
                  <a:pos x="2024" y="784"/>
                </a:cxn>
                <a:cxn ang="0">
                  <a:pos x="2146" y="728"/>
                </a:cxn>
                <a:cxn ang="0">
                  <a:pos x="2274" y="674"/>
                </a:cxn>
                <a:cxn ang="0">
                  <a:pos x="2406" y="622"/>
                </a:cxn>
                <a:cxn ang="0">
                  <a:pos x="2542" y="570"/>
                </a:cxn>
                <a:cxn ang="0">
                  <a:pos x="2684" y="520"/>
                </a:cxn>
                <a:cxn ang="0">
                  <a:pos x="2830" y="472"/>
                </a:cxn>
                <a:cxn ang="0">
                  <a:pos x="2982" y="426"/>
                </a:cxn>
                <a:cxn ang="0">
                  <a:pos x="3140" y="380"/>
                </a:cxn>
                <a:cxn ang="0">
                  <a:pos x="3302" y="336"/>
                </a:cxn>
                <a:cxn ang="0">
                  <a:pos x="3468" y="296"/>
                </a:cxn>
                <a:cxn ang="0">
                  <a:pos x="3642" y="256"/>
                </a:cxn>
                <a:cxn ang="0">
                  <a:pos x="3820" y="220"/>
                </a:cxn>
                <a:cxn ang="0">
                  <a:pos x="4004" y="184"/>
                </a:cxn>
                <a:cxn ang="0">
                  <a:pos x="4194" y="152"/>
                </a:cxn>
                <a:cxn ang="0">
                  <a:pos x="4390" y="122"/>
                </a:cxn>
                <a:cxn ang="0">
                  <a:pos x="4590" y="94"/>
                </a:cxn>
                <a:cxn ang="0">
                  <a:pos x="4798" y="70"/>
                </a:cxn>
                <a:cxn ang="0">
                  <a:pos x="5012" y="48"/>
                </a:cxn>
                <a:cxn ang="0">
                  <a:pos x="5230" y="30"/>
                </a:cxn>
                <a:cxn ang="0">
                  <a:pos x="5456" y="14"/>
                </a:cxn>
                <a:cxn ang="0">
                  <a:pos x="5688" y="0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2678">
                  <a:moveTo>
                    <a:pt x="5688" y="0"/>
                  </a:moveTo>
                  <a:lnTo>
                    <a:pt x="8" y="0"/>
                  </a:lnTo>
                  <a:lnTo>
                    <a:pt x="0" y="2678"/>
                  </a:lnTo>
                  <a:lnTo>
                    <a:pt x="0" y="2678"/>
                  </a:lnTo>
                  <a:lnTo>
                    <a:pt x="10" y="2652"/>
                  </a:lnTo>
                  <a:lnTo>
                    <a:pt x="22" y="2618"/>
                  </a:lnTo>
                  <a:lnTo>
                    <a:pt x="40" y="2574"/>
                  </a:lnTo>
                  <a:lnTo>
                    <a:pt x="64" y="2518"/>
                  </a:lnTo>
                  <a:lnTo>
                    <a:pt x="96" y="2452"/>
                  </a:lnTo>
                  <a:lnTo>
                    <a:pt x="136" y="2378"/>
                  </a:lnTo>
                  <a:lnTo>
                    <a:pt x="184" y="2294"/>
                  </a:lnTo>
                  <a:lnTo>
                    <a:pt x="242" y="2204"/>
                  </a:lnTo>
                  <a:lnTo>
                    <a:pt x="274" y="2156"/>
                  </a:lnTo>
                  <a:lnTo>
                    <a:pt x="310" y="2106"/>
                  </a:lnTo>
                  <a:lnTo>
                    <a:pt x="348" y="2056"/>
                  </a:lnTo>
                  <a:lnTo>
                    <a:pt x="388" y="2002"/>
                  </a:lnTo>
                  <a:lnTo>
                    <a:pt x="432" y="1950"/>
                  </a:lnTo>
                  <a:lnTo>
                    <a:pt x="478" y="1894"/>
                  </a:lnTo>
                  <a:lnTo>
                    <a:pt x="528" y="1840"/>
                  </a:lnTo>
                  <a:lnTo>
                    <a:pt x="580" y="1782"/>
                  </a:lnTo>
                  <a:lnTo>
                    <a:pt x="636" y="1726"/>
                  </a:lnTo>
                  <a:lnTo>
                    <a:pt x="694" y="1668"/>
                  </a:lnTo>
                  <a:lnTo>
                    <a:pt x="756" y="1608"/>
                  </a:lnTo>
                  <a:lnTo>
                    <a:pt x="822" y="1550"/>
                  </a:lnTo>
                  <a:lnTo>
                    <a:pt x="892" y="1490"/>
                  </a:lnTo>
                  <a:lnTo>
                    <a:pt x="964" y="1430"/>
                  </a:lnTo>
                  <a:lnTo>
                    <a:pt x="1040" y="1370"/>
                  </a:lnTo>
                  <a:lnTo>
                    <a:pt x="1120" y="1310"/>
                  </a:lnTo>
                  <a:lnTo>
                    <a:pt x="1204" y="1250"/>
                  </a:lnTo>
                  <a:lnTo>
                    <a:pt x="1292" y="1190"/>
                  </a:lnTo>
                  <a:lnTo>
                    <a:pt x="1384" y="1130"/>
                  </a:lnTo>
                  <a:lnTo>
                    <a:pt x="1480" y="1070"/>
                  </a:lnTo>
                  <a:lnTo>
                    <a:pt x="1580" y="1012"/>
                  </a:lnTo>
                  <a:lnTo>
                    <a:pt x="1684" y="954"/>
                  </a:lnTo>
                  <a:lnTo>
                    <a:pt x="1794" y="896"/>
                  </a:lnTo>
                  <a:lnTo>
                    <a:pt x="1906" y="840"/>
                  </a:lnTo>
                  <a:lnTo>
                    <a:pt x="2024" y="784"/>
                  </a:lnTo>
                  <a:lnTo>
                    <a:pt x="2146" y="728"/>
                  </a:lnTo>
                  <a:lnTo>
                    <a:pt x="2274" y="674"/>
                  </a:lnTo>
                  <a:lnTo>
                    <a:pt x="2406" y="622"/>
                  </a:lnTo>
                  <a:lnTo>
                    <a:pt x="2542" y="570"/>
                  </a:lnTo>
                  <a:lnTo>
                    <a:pt x="2684" y="520"/>
                  </a:lnTo>
                  <a:lnTo>
                    <a:pt x="2830" y="472"/>
                  </a:lnTo>
                  <a:lnTo>
                    <a:pt x="2982" y="426"/>
                  </a:lnTo>
                  <a:lnTo>
                    <a:pt x="3140" y="380"/>
                  </a:lnTo>
                  <a:lnTo>
                    <a:pt x="3302" y="336"/>
                  </a:lnTo>
                  <a:lnTo>
                    <a:pt x="3468" y="296"/>
                  </a:lnTo>
                  <a:lnTo>
                    <a:pt x="3642" y="256"/>
                  </a:lnTo>
                  <a:lnTo>
                    <a:pt x="3820" y="220"/>
                  </a:lnTo>
                  <a:lnTo>
                    <a:pt x="4004" y="184"/>
                  </a:lnTo>
                  <a:lnTo>
                    <a:pt x="4194" y="152"/>
                  </a:lnTo>
                  <a:lnTo>
                    <a:pt x="4390" y="122"/>
                  </a:lnTo>
                  <a:lnTo>
                    <a:pt x="4590" y="94"/>
                  </a:lnTo>
                  <a:lnTo>
                    <a:pt x="4798" y="70"/>
                  </a:lnTo>
                  <a:lnTo>
                    <a:pt x="5012" y="48"/>
                  </a:lnTo>
                  <a:lnTo>
                    <a:pt x="5230" y="30"/>
                  </a:lnTo>
                  <a:lnTo>
                    <a:pt x="5456" y="14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8" name="그룹 25"/>
          <p:cNvGrpSpPr/>
          <p:nvPr/>
        </p:nvGrpSpPr>
        <p:grpSpPr>
          <a:xfrm rot="0">
            <a:off x="0" y="4191000"/>
            <a:ext cx="3429000" cy="2667000"/>
            <a:chOff x="0" y="4191000"/>
            <a:chExt cx="3429000" cy="266700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>
            <a:xfrm rot="10800000" flipH="1">
              <a:off x="0" y="5557344"/>
              <a:ext cx="3429000" cy="1300655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>
            <a:xfrm rot="16200000">
              <a:off x="-827689" y="5018689"/>
              <a:ext cx="2667000" cy="1011621"/>
            </a:xfrm>
            <a:custGeom>
              <a:avLst/>
              <a:gdLst/>
              <a:cxnLst>
                <a:cxn ang="0">
                  <a:pos x="8" y="0"/>
                </a:cxn>
                <a:cxn ang="0">
                  <a:pos x="0" y="3710"/>
                </a:cxn>
                <a:cxn ang="0">
                  <a:pos x="22" y="3628"/>
                </a:cxn>
                <a:cxn ang="0">
                  <a:pos x="64" y="3488"/>
                </a:cxn>
                <a:cxn ang="0">
                  <a:pos x="136" y="3294"/>
                </a:cxn>
                <a:cxn ang="0">
                  <a:pos x="212" y="3116"/>
                </a:cxn>
                <a:cxn ang="0">
                  <a:pos x="274" y="2986"/>
                </a:cxn>
                <a:cxn ang="0">
                  <a:pos x="348" y="2846"/>
                </a:cxn>
                <a:cxn ang="0">
                  <a:pos x="432" y="2700"/>
                </a:cxn>
                <a:cxn ang="0">
                  <a:pos x="528" y="2548"/>
                </a:cxn>
                <a:cxn ang="0">
                  <a:pos x="636" y="2390"/>
                </a:cxn>
                <a:cxn ang="0">
                  <a:pos x="756" y="2228"/>
                </a:cxn>
                <a:cxn ang="0">
                  <a:pos x="892" y="2064"/>
                </a:cxn>
                <a:cxn ang="0">
                  <a:pos x="1040" y="1898"/>
                </a:cxn>
                <a:cxn ang="0">
                  <a:pos x="1204" y="1730"/>
                </a:cxn>
                <a:cxn ang="0">
                  <a:pos x="1384" y="1566"/>
                </a:cxn>
                <a:cxn ang="0">
                  <a:pos x="1580" y="1402"/>
                </a:cxn>
                <a:cxn ang="0">
                  <a:pos x="1794" y="1240"/>
                </a:cxn>
                <a:cxn ang="0">
                  <a:pos x="2024" y="1084"/>
                </a:cxn>
                <a:cxn ang="0">
                  <a:pos x="2274" y="934"/>
                </a:cxn>
                <a:cxn ang="0">
                  <a:pos x="2542" y="790"/>
                </a:cxn>
                <a:cxn ang="0">
                  <a:pos x="2830" y="654"/>
                </a:cxn>
                <a:cxn ang="0">
                  <a:pos x="3140" y="526"/>
                </a:cxn>
                <a:cxn ang="0">
                  <a:pos x="3468" y="410"/>
                </a:cxn>
                <a:cxn ang="0">
                  <a:pos x="3820" y="304"/>
                </a:cxn>
                <a:cxn ang="0">
                  <a:pos x="4194" y="210"/>
                </a:cxn>
                <a:cxn ang="0">
                  <a:pos x="4590" y="132"/>
                </a:cxn>
                <a:cxn ang="0">
                  <a:pos x="5012" y="66"/>
                </a:cxn>
                <a:cxn ang="0">
                  <a:pos x="5230" y="40"/>
                </a:cxn>
                <a:cxn ang="0">
                  <a:pos x="5456" y="18"/>
                </a:cxn>
                <a:cxn ang="0">
                  <a:pos x="5688" y="0"/>
                </a:cxn>
                <a:cxn ang="0">
                  <a:pos x="5688" y="0"/>
                </a:cxn>
              </a:cxnLst>
              <a:rect l="0" t="0" r="r" b="b"/>
              <a:pathLst>
                <a:path w="5688" h="3710">
                  <a:moveTo>
                    <a:pt x="5688" y="0"/>
                  </a:moveTo>
                  <a:lnTo>
                    <a:pt x="8" y="0"/>
                  </a:lnTo>
                  <a:lnTo>
                    <a:pt x="0" y="3710"/>
                  </a:lnTo>
                  <a:lnTo>
                    <a:pt x="0" y="3710"/>
                  </a:lnTo>
                  <a:lnTo>
                    <a:pt x="10" y="3672"/>
                  </a:lnTo>
                  <a:lnTo>
                    <a:pt x="22" y="3628"/>
                  </a:lnTo>
                  <a:lnTo>
                    <a:pt x="40" y="3566"/>
                  </a:lnTo>
                  <a:lnTo>
                    <a:pt x="64" y="3488"/>
                  </a:lnTo>
                  <a:lnTo>
                    <a:pt x="96" y="3396"/>
                  </a:lnTo>
                  <a:lnTo>
                    <a:pt x="136" y="3294"/>
                  </a:lnTo>
                  <a:lnTo>
                    <a:pt x="184" y="3178"/>
                  </a:lnTo>
                  <a:lnTo>
                    <a:pt x="212" y="3116"/>
                  </a:lnTo>
                  <a:lnTo>
                    <a:pt x="242" y="3052"/>
                  </a:lnTo>
                  <a:lnTo>
                    <a:pt x="274" y="2986"/>
                  </a:lnTo>
                  <a:lnTo>
                    <a:pt x="310" y="2918"/>
                  </a:lnTo>
                  <a:lnTo>
                    <a:pt x="348" y="2846"/>
                  </a:lnTo>
                  <a:lnTo>
                    <a:pt x="388" y="2774"/>
                  </a:lnTo>
                  <a:lnTo>
                    <a:pt x="432" y="2700"/>
                  </a:lnTo>
                  <a:lnTo>
                    <a:pt x="478" y="2624"/>
                  </a:lnTo>
                  <a:lnTo>
                    <a:pt x="528" y="2548"/>
                  </a:lnTo>
                  <a:lnTo>
                    <a:pt x="580" y="2470"/>
                  </a:lnTo>
                  <a:lnTo>
                    <a:pt x="636" y="2390"/>
                  </a:lnTo>
                  <a:lnTo>
                    <a:pt x="694" y="2310"/>
                  </a:lnTo>
                  <a:lnTo>
                    <a:pt x="756" y="2228"/>
                  </a:lnTo>
                  <a:lnTo>
                    <a:pt x="822" y="2146"/>
                  </a:lnTo>
                  <a:lnTo>
                    <a:pt x="892" y="2064"/>
                  </a:lnTo>
                  <a:lnTo>
                    <a:pt x="964" y="1980"/>
                  </a:lnTo>
                  <a:lnTo>
                    <a:pt x="1040" y="1898"/>
                  </a:lnTo>
                  <a:lnTo>
                    <a:pt x="1120" y="1814"/>
                  </a:lnTo>
                  <a:lnTo>
                    <a:pt x="1204" y="1730"/>
                  </a:lnTo>
                  <a:lnTo>
                    <a:pt x="1292" y="1648"/>
                  </a:lnTo>
                  <a:lnTo>
                    <a:pt x="1384" y="1566"/>
                  </a:lnTo>
                  <a:lnTo>
                    <a:pt x="1480" y="1482"/>
                  </a:lnTo>
                  <a:lnTo>
                    <a:pt x="1580" y="1402"/>
                  </a:lnTo>
                  <a:lnTo>
                    <a:pt x="1684" y="1320"/>
                  </a:lnTo>
                  <a:lnTo>
                    <a:pt x="1794" y="1240"/>
                  </a:lnTo>
                  <a:lnTo>
                    <a:pt x="1906" y="1162"/>
                  </a:lnTo>
                  <a:lnTo>
                    <a:pt x="2024" y="1084"/>
                  </a:lnTo>
                  <a:lnTo>
                    <a:pt x="2146" y="1008"/>
                  </a:lnTo>
                  <a:lnTo>
                    <a:pt x="2274" y="934"/>
                  </a:lnTo>
                  <a:lnTo>
                    <a:pt x="2406" y="860"/>
                  </a:lnTo>
                  <a:lnTo>
                    <a:pt x="2542" y="790"/>
                  </a:lnTo>
                  <a:lnTo>
                    <a:pt x="2684" y="720"/>
                  </a:lnTo>
                  <a:lnTo>
                    <a:pt x="2830" y="654"/>
                  </a:lnTo>
                  <a:lnTo>
                    <a:pt x="2982" y="588"/>
                  </a:lnTo>
                  <a:lnTo>
                    <a:pt x="3140" y="526"/>
                  </a:lnTo>
                  <a:lnTo>
                    <a:pt x="3302" y="466"/>
                  </a:lnTo>
                  <a:lnTo>
                    <a:pt x="3468" y="410"/>
                  </a:lnTo>
                  <a:lnTo>
                    <a:pt x="3642" y="354"/>
                  </a:lnTo>
                  <a:lnTo>
                    <a:pt x="3820" y="304"/>
                  </a:lnTo>
                  <a:lnTo>
                    <a:pt x="4004" y="256"/>
                  </a:lnTo>
                  <a:lnTo>
                    <a:pt x="4194" y="210"/>
                  </a:lnTo>
                  <a:lnTo>
                    <a:pt x="4390" y="170"/>
                  </a:lnTo>
                  <a:lnTo>
                    <a:pt x="4590" y="132"/>
                  </a:lnTo>
                  <a:lnTo>
                    <a:pt x="4798" y="98"/>
                  </a:lnTo>
                  <a:lnTo>
                    <a:pt x="5012" y="66"/>
                  </a:lnTo>
                  <a:lnTo>
                    <a:pt x="5120" y="54"/>
                  </a:lnTo>
                  <a:lnTo>
                    <a:pt x="5230" y="40"/>
                  </a:lnTo>
                  <a:lnTo>
                    <a:pt x="5344" y="28"/>
                  </a:lnTo>
                  <a:lnTo>
                    <a:pt x="5456" y="18"/>
                  </a:lnTo>
                  <a:lnTo>
                    <a:pt x="5572" y="8"/>
                  </a:lnTo>
                  <a:lnTo>
                    <a:pt x="5688" y="0"/>
                  </a:lnTo>
                  <a:moveTo>
                    <a:pt x="5688" y="0"/>
                  </a:moveTo>
                  <a:lnTo>
                    <a:pt x="5688" y="0"/>
                  </a:lnTo>
                </a:path>
              </a:pathLst>
            </a:custGeom>
            <a:solidFill>
              <a:schemeClr val="accent2">
                <a:lumMod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B7B2223-AEE7-4A0F-91FA-31D4584AC374}" type="datetime1">
              <a:rPr lang="ko-KR" altLang="en-US"/>
              <a:pPr>
                <a:defRPr lang="ko-KR" altLang="en-US"/>
              </a:pPr>
              <a:t>2019-03-18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7689D65B-B557-4199-BC6A-66D78FAB8C5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  <p:sldLayoutId id="2147484894" r:id="rId12"/>
    <p:sldLayoutId id="2147484895" r:id="rId1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b="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/>
        <a:buChar char="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Yoon 윤고딕 550_TT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425700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6pPr>
      <a:lvl7pPr marL="2781300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7pPr>
      <a:lvl8pPr marL="3138488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8pPr>
      <a:lvl9pPr marL="3494088" indent="-269875" algn="l" defTabSz="914400" rtl="0" eaLnBrk="1" latinLnBrk="1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80000"/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image" Target="../media/image3.jpeg"  /><Relationship Id="rId3" Type="http://schemas.openxmlformats.org/officeDocument/2006/relationships/notesSlide" Target="../notesSlides/notesSlide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Relationship Id="rId4" Type="http://schemas.openxmlformats.org/officeDocument/2006/relationships/image" Target="../media/image1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ko-KR" altLang="ko-KR" sz="4000" b="1">
                <a:solidFill>
                  <a:schemeClr val="accent2"/>
                </a:solidFill>
                <a:ea typeface="맑은 고딕"/>
              </a:rPr>
              <a:t>가상과 현실의 수업시간</a:t>
            </a:r>
            <a:endParaRPr lang="ko-KR" altLang="ko-KR" sz="4000" b="1">
              <a:solidFill>
                <a:schemeClr val="accent2"/>
              </a:solidFill>
              <a:ea typeface="맑은 고딕"/>
            </a:endParaRP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(Virtual and Reality Classes)</a:t>
            </a:r>
            <a:endParaRPr lang="ko-KR" altLang="en-US"/>
          </a:p>
        </p:txBody>
      </p:sp>
      <p:sp>
        <p:nvSpPr>
          <p:cNvPr id="6" name="직사각형 5"/>
          <p:cNvSpPr txBox="1"/>
          <p:nvPr/>
        </p:nvSpPr>
        <p:spPr>
          <a:xfrm>
            <a:off x="5544693" y="5438013"/>
            <a:ext cx="3635883" cy="3672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/>
              <a:t>2018080160 한미진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일정</a:t>
            </a:r>
            <a:endParaRPr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189106" y="1628775"/>
          <a:ext cx="6695307" cy="4497022"/>
        </p:xfrm>
        <a:graphic>
          <a:graphicData uri="http://schemas.openxmlformats.org/drawingml/2006/table">
            <a:tbl>
              <a:tblPr firstRow="1" bandRow="1"/>
              <a:tblGrid>
                <a:gridCol w="833595"/>
                <a:gridCol w="1371992"/>
                <a:gridCol w="641606"/>
                <a:gridCol w="641606"/>
                <a:gridCol w="641606"/>
                <a:gridCol w="640080"/>
                <a:gridCol w="641606"/>
                <a:gridCol w="641606"/>
                <a:gridCol w="641606"/>
              </a:tblGrid>
              <a:tr h="855872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ea typeface="함초롬바탕"/>
                        </a:rPr>
                        <a:t>항목</a:t>
                      </a:r>
                      <a:endParaRPr lang="ko-KR" altLang="ko-KR" sz="1200" b="1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ea typeface="함초롬바탕"/>
                        </a:rPr>
                        <a:t>세부항목</a:t>
                      </a:r>
                      <a:endParaRPr lang="ko-KR" altLang="ko-KR" sz="1200" b="1">
                        <a:solidFill>
                          <a:srgbClr val="000000"/>
                        </a:solidFill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(일정별 주요 결과물 포함)</a:t>
                      </a:r>
                      <a:endParaRPr lang="ko-KR" altLang="ko-KR" sz="10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1,2주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3,4주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4월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1,2주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4월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3,4주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5월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1,2주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5월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3,4주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6월 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200" b="1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1주</a:t>
                      </a:r>
                      <a:endParaRPr lang="ko-KR" altLang="ko-KR" sz="1200" b="1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26689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개념설계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‘유니티’ 공부</a:t>
                      </a:r>
                      <a:endParaRPr lang="ko-KR" altLang="ko-KR" sz="12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4dded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4dded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26689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상세설계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9bbdb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9bbdb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5654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제작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0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solidFill>
                      <a:srgbClr val="e7a5e7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0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solidFill>
                      <a:srgbClr val="e7a5e7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0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solidFill>
                      <a:srgbClr val="e7a5e7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0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solidFill>
                      <a:srgbClr val="e7a5e7"/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5654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테스트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477b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477b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477b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d477b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792400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발표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발표준비 및 제작 완료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</a:rPr>
                        <a:t>3월 19일</a:t>
                      </a: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</a:rPr>
                        <a:t>4월 2일</a:t>
                      </a: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</a:rPr>
                        <a:t>4월 16일, 30일</a:t>
                      </a:r>
                      <a:endParaRPr lang="ko-KR" altLang="en-US" sz="1000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</a:rPr>
                        <a:t>(5주)</a:t>
                      </a:r>
                      <a:r>
                        <a:rPr lang="ko-KR" altLang="ko-KR" sz="1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</a:rPr>
                        <a:t>5월 14일</a:t>
                      </a: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1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21일</a:t>
                      </a:r>
                      <a:endParaRPr lang="ko-KR" altLang="ko-KR" sz="11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1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(최종발표)</a:t>
                      </a:r>
                      <a:endParaRPr lang="ko-KR" altLang="ko-KR" sz="11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23e9a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91596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  <a:ea typeface="함초롬바탕"/>
                        </a:rPr>
                        <a:t>보고서</a:t>
                      </a:r>
                      <a:endParaRPr lang="ko-KR" altLang="ko-KR" sz="12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72f7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72f78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100">
                          <a:solidFill>
                            <a:srgbClr val="000000"/>
                          </a:solidFill>
                          <a:ea typeface="함초롬바탕"/>
                        </a:rPr>
                        <a:t>최종</a:t>
                      </a:r>
                      <a:endParaRPr lang="ko-KR" altLang="ko-KR" sz="1100">
                        <a:solidFill>
                          <a:srgbClr val="000000"/>
                        </a:solidFill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100">
                          <a:solidFill>
                            <a:srgbClr val="000000"/>
                          </a:solidFill>
                          <a:ea typeface="함초롬바탕"/>
                        </a:rPr>
                        <a:t>보고서 제출</a:t>
                      </a:r>
                      <a:endParaRPr lang="ko-KR" altLang="ko-KR" sz="11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159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72f7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>
          <a:xfrm>
            <a:off x="685799" y="485185"/>
            <a:ext cx="7772400" cy="107158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3600"/>
              <a:t>출처</a:t>
            </a:r>
            <a:endParaRPr lang="ko-KR" altLang="en-US" sz="360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585086" y="1412748"/>
          <a:ext cx="6875400" cy="4392549"/>
        </p:xfrm>
        <a:graphic>
          <a:graphicData uri="http://schemas.openxmlformats.org/drawingml/2006/table">
            <a:tbl>
              <a:tblPr firstRow="1" bandRow="1"/>
              <a:tblGrid>
                <a:gridCol w="564645"/>
                <a:gridCol w="889501"/>
                <a:gridCol w="1631653"/>
                <a:gridCol w="1260577"/>
                <a:gridCol w="1121259"/>
                <a:gridCol w="982270"/>
                <a:gridCol w="425491"/>
              </a:tblGrid>
              <a:tr h="530635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연번</a:t>
                      </a:r>
                      <a:endParaRPr lang="ko-KR" altLang="en-US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종류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제목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저자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발행년도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발행자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기타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83234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1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서적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가상현실 증강현실의 미래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ETRI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차세대콘텐츠연구본부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2018.01.22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장한맘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23612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기사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ETRI, '월드 IT쇼' 참가..공간증강 기술 등 선보여 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이데일리 이승현 기자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2015.05.26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펀드닥터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30635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3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기사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  교과서가 움직이는 재미난 수업시간 'ETRI'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CT리포터 이희원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2013.10.07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WIKITREE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비즈   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580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4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사전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유니티 </a:t>
                      </a: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(게임 엔진)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위키백과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580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5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사전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유니티</a:t>
                      </a: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(게임 엔진) 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나무위키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30635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6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논문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Unity Engine을 이용한 학습용 게임 개발 사례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윤석현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2016.07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DBpia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30635"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7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논문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교육적 관점에서 본 </a:t>
                      </a: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Unity 3D 엔진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ea typeface="함초롬바탕"/>
                        </a:rPr>
                        <a:t>윤석현</a:t>
                      </a:r>
                      <a:endParaRPr lang="ko-KR" altLang="ko-KR" sz="1000">
                        <a:solidFill>
                          <a:srgbClr val="000000"/>
                        </a:solidFill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2015.07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00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</a:rPr>
                        <a:t>DBpia</a:t>
                      </a:r>
                      <a:endParaRPr lang="ko-KR" altLang="ko-KR" sz="1000">
                        <a:solidFill>
                          <a:srgbClr val="000000"/>
                        </a:solidFill>
                        <a:latin typeface="함초롬바탕"/>
                        <a:ea typeface="함초롬바탕"/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lIns="91440" tIns="45720" rIns="91440" bIns="45720" anchor="ctr" anchorCtr="0"/>
                    <a:p>
                      <a:pPr algn="ctr">
                        <a:defRPr lang="ko-KR" altLang="en-US"/>
                      </a:pPr>
                      <a:r>
                        <a:rPr lang="ko-KR" altLang="ko-KR" sz="1200">
                          <a:solidFill>
                            <a:srgbClr val="000000"/>
                          </a:solidFill>
                        </a:rPr>
                        <a:t>  </a:t>
                      </a:r>
                      <a:endParaRPr lang="ko-KR" altLang="ko-KR" sz="120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anchor="ctr">
                    <a:lnL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556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2258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 idx="0"/>
          </p:nvPr>
        </p:nvSpPr>
        <p:spPr>
          <a:xfrm>
            <a:off x="685799" y="2950147"/>
            <a:ext cx="7772400" cy="957706"/>
          </a:xfrm>
        </p:spPr>
        <p:txBody>
          <a:bodyPr/>
          <a:lstStyle/>
          <a:p>
            <a:pPr lvl="0">
              <a:defRPr lang="ko-KR" altLang="en-US"/>
            </a:pPr>
            <a:r>
              <a:rPr lang="en-US" altLang="ko-KR" sz="5400"/>
              <a:t>Q&amp;A</a:t>
            </a:r>
            <a:endParaRPr lang="en-US" altLang="ko-KR" sz="5400"/>
          </a:p>
        </p:txBody>
      </p:sp>
    </p:spTree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 idx="0"/>
          </p:nvPr>
        </p:nvSpPr>
        <p:spPr>
          <a:xfrm>
            <a:off x="685800" y="2924937"/>
            <a:ext cx="7772400" cy="95770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고맙습니다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목  차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defRPr lang="ko-KR" altLang="en-US"/>
            </a:pPr>
            <a:r>
              <a:rPr lang="ko-KR" altLang="en-US"/>
              <a:t>동기/목적</a:t>
            </a:r>
            <a:endParaRPr lang="ko-KR" altLang="en-US"/>
          </a:p>
          <a:p>
            <a:pPr>
              <a:buClr>
                <a:schemeClr val="tx1">
                  <a:lumMod val="65000"/>
                  <a:lumOff val="35000"/>
                </a:schemeClr>
              </a:buClr>
              <a:defRPr lang="ko-KR" altLang="en-US"/>
            </a:pPr>
            <a:r>
              <a:rPr lang="ko-KR" altLang="en-US"/>
              <a:t>구현방법/구현내용</a:t>
            </a:r>
            <a:endParaRPr lang="ko-KR" altLang="en-US"/>
          </a:p>
          <a:p>
            <a:pPr>
              <a:buClr>
                <a:schemeClr val="tx1">
                  <a:lumMod val="65000"/>
                  <a:lumOff val="35000"/>
                </a:schemeClr>
              </a:buClr>
              <a:defRPr lang="ko-KR" altLang="en-US"/>
            </a:pPr>
            <a:r>
              <a:rPr lang="ko-KR" altLang="en-US"/>
              <a:t>관련제품/논문/그리고 차별점</a:t>
            </a:r>
            <a:endParaRPr lang="ko-KR" altLang="en-US"/>
          </a:p>
          <a:p>
            <a:pPr>
              <a:buClr>
                <a:schemeClr val="tx1">
                  <a:lumMod val="65000"/>
                  <a:lumOff val="35000"/>
                </a:schemeClr>
              </a:buClr>
              <a:defRPr lang="ko-KR" altLang="en-US"/>
            </a:pPr>
            <a:r>
              <a:rPr lang="ko-KR" altLang="en-US"/>
              <a:t>일정</a:t>
            </a:r>
            <a:endParaRPr lang="ko-KR" altLang="en-US"/>
          </a:p>
          <a:p>
            <a:pPr>
              <a:buClr>
                <a:schemeClr val="tx1">
                  <a:lumMod val="65000"/>
                  <a:lumOff val="35000"/>
                </a:schemeClr>
              </a:buClr>
              <a:defRPr lang="ko-KR" altLang="en-US"/>
            </a:pPr>
            <a:r>
              <a:rPr lang="ko-KR" altLang="en-US"/>
              <a:t>출처</a:t>
            </a: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0"/>
          <p:cNvGrpSpPr/>
          <p:nvPr/>
        </p:nvGrpSpPr>
        <p:grpSpPr>
          <a:xfrm rot="0">
            <a:off x="-6293778" y="-3239457"/>
            <a:ext cx="21731556" cy="13336914"/>
            <a:chOff x="-6295207" y="-2934885"/>
            <a:chExt cx="21731556" cy="13336914"/>
          </a:xfrm>
        </p:grpSpPr>
        <p:sp>
          <p:nvSpPr>
            <p:cNvPr id="6" name="원호 14"/>
            <p:cNvSpPr/>
            <p:nvPr/>
          </p:nvSpPr>
          <p:spPr>
            <a:xfrm rot="5400000" flipH="1" flipV="1">
              <a:off x="5391179" y="356858"/>
              <a:ext cx="7572396" cy="12517943"/>
            </a:xfrm>
            <a:prstGeom prst="arc">
              <a:avLst>
                <a:gd name="adj1" fmla="val 15667040"/>
                <a:gd name="adj2" fmla="val 21577672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원호 5"/>
            <p:cNvSpPr/>
            <p:nvPr/>
          </p:nvSpPr>
          <p:spPr>
            <a:xfrm rot="5400000">
              <a:off x="-3815226" y="-5273362"/>
              <a:ext cx="7572396" cy="12517943"/>
            </a:xfrm>
            <a:prstGeom prst="arc">
              <a:avLst>
                <a:gd name="adj1" fmla="val 15667040"/>
                <a:gd name="adj2" fmla="val 21577672"/>
              </a:avLst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원호 13"/>
            <p:cNvSpPr/>
            <p:nvPr/>
          </p:nvSpPr>
          <p:spPr>
            <a:xfrm rot="5400000">
              <a:off x="-3822434" y="-5407659"/>
              <a:ext cx="7572396" cy="12517943"/>
            </a:xfrm>
            <a:prstGeom prst="arc">
              <a:avLst>
                <a:gd name="adj1" fmla="val 15667040"/>
                <a:gd name="adj2" fmla="val 21577672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0" name="그룹 15"/>
            <p:cNvGrpSpPr/>
            <p:nvPr/>
          </p:nvGrpSpPr>
          <p:grpSpPr>
            <a:xfrm rot="0">
              <a:off x="2847308" y="2815771"/>
              <a:ext cx="3163176" cy="1935566"/>
              <a:chOff x="2774378" y="2771145"/>
              <a:chExt cx="3309036" cy="2024818"/>
            </a:xfrm>
          </p:grpSpPr>
          <p:sp>
            <p:nvSpPr>
              <p:cNvPr id="11" name="타원 6"/>
              <p:cNvSpPr/>
              <p:nvPr/>
            </p:nvSpPr>
            <p:spPr>
              <a:xfrm rot="20944531">
                <a:off x="2774378" y="2771145"/>
                <a:ext cx="3309036" cy="1988303"/>
              </a:xfrm>
              <a:prstGeom prst="ellipse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50800" dir="5400000" sx="101000" sy="101000" algn="ctr" rotWithShape="0">
                  <a:srgbClr val="000000">
                    <a:alpha val="1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" name="타원 12"/>
              <p:cNvSpPr/>
              <p:nvPr/>
            </p:nvSpPr>
            <p:spPr>
              <a:xfrm rot="20944531">
                <a:off x="2934007" y="2807660"/>
                <a:ext cx="3024226" cy="1988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alpha val="63000"/>
                    </a:schemeClr>
                  </a:gs>
                  <a:gs pos="35000">
                    <a:schemeClr val="accent1">
                      <a:tint val="44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13" name="제목 17"/>
          <p:cNvSpPr>
            <a:spLocks noGrp="1"/>
          </p:cNvSpPr>
          <p:nvPr>
            <p:ph type="title" idx="0"/>
          </p:nvPr>
        </p:nvSpPr>
        <p:spPr>
          <a:xfrm>
            <a:off x="7812405" y="5733288"/>
            <a:ext cx="1388744" cy="9239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현실</a:t>
            </a:r>
            <a:endParaRPr lang="ko-KR" altLang="en-US"/>
          </a:p>
        </p:txBody>
      </p:sp>
      <p:sp>
        <p:nvSpPr>
          <p:cNvPr id="14" name="내용 개체 틀 18"/>
          <p:cNvSpPr>
            <a:spLocks noGrp="1"/>
          </p:cNvSpPr>
          <p:nvPr>
            <p:ph sz="half" idx="13"/>
          </p:nvPr>
        </p:nvSpPr>
        <p:spPr>
          <a:xfrm>
            <a:off x="-108585" y="908685"/>
            <a:ext cx="5112639" cy="1971676"/>
          </a:xfrm>
        </p:spPr>
        <p:txBody>
          <a:bodyPr/>
          <a:lstStyle/>
          <a:p>
            <a:pPr lvl="0">
              <a:buNone/>
              <a:defRPr lang="ko-KR" altLang="en-US"/>
            </a:pPr>
            <a:r>
              <a:rPr lang="ko-KR" altLang="en-US" sz="2000"/>
              <a:t>   대부분의 가상현실 디스플레이 장비는 </a:t>
            </a:r>
            <a:endParaRPr lang="ko-KR" altLang="en-US" sz="2000"/>
          </a:p>
          <a:p>
            <a:pPr lvl="0">
              <a:buNone/>
              <a:defRPr lang="ko-KR" altLang="en-US"/>
            </a:pPr>
            <a:r>
              <a:rPr lang="ko-KR" altLang="en-US" sz="2000"/>
              <a:t>   외부 시각 정보를 차단하고 컴퓨터 그래픽스 기술을 활용한 그래픽 기반의 가상공간 상의 경험을 제공한다.</a:t>
            </a:r>
            <a:endParaRPr lang="ko-KR" altLang="en-US" sz="2000"/>
          </a:p>
        </p:txBody>
      </p:sp>
      <p:sp>
        <p:nvSpPr>
          <p:cNvPr id="15" name="내용 개체 틀 19"/>
          <p:cNvSpPr>
            <a:spLocks noGrp="1"/>
          </p:cNvSpPr>
          <p:nvPr>
            <p:ph sz="half" idx="2"/>
          </p:nvPr>
        </p:nvSpPr>
        <p:spPr>
          <a:xfrm>
            <a:off x="3674140" y="4602842"/>
            <a:ext cx="4786346" cy="2714644"/>
          </a:xfrm>
        </p:spPr>
        <p:txBody>
          <a:bodyPr/>
          <a:lstStyle/>
          <a:p>
            <a:pPr>
              <a:buNone/>
              <a:defRPr lang="ko-KR" altLang="en-US"/>
            </a:pPr>
            <a:r>
              <a:rPr lang="ko-KR" altLang="en-US" sz="2100">
                <a:ea typeface="함초롬바탕"/>
              </a:rPr>
              <a:t>   </a:t>
            </a:r>
            <a:r>
              <a:rPr lang="ko-KR" altLang="ko-KR" sz="2100">
                <a:ea typeface="함초롬바탕"/>
              </a:rPr>
              <a:t>교수님들의 칠판 필기</a:t>
            </a:r>
            <a:r>
              <a:rPr lang="ko-KR" altLang="ko-KR" sz="2100">
                <a:latin typeface="맑은 고딕"/>
                <a:ea typeface="함초롬바탕"/>
              </a:rPr>
              <a:t>, PPT 자료, 사진 및 영상자료, 말로써</a:t>
            </a:r>
            <a:r>
              <a:rPr lang="ko-KR" altLang="en-US" sz="2100">
                <a:latin typeface="맑은 고딕"/>
                <a:ea typeface="함초롬바탕"/>
              </a:rPr>
              <a:t> 수업이 </a:t>
            </a:r>
            <a:r>
              <a:rPr lang="ko-KR" altLang="ko-KR" sz="2100">
                <a:latin typeface="맑은 고딕"/>
                <a:ea typeface="함초롬바탕"/>
              </a:rPr>
              <a:t>이루어진다</a:t>
            </a:r>
            <a:r>
              <a:rPr lang="ko-KR" altLang="en-US" sz="2100">
                <a:latin typeface="맑은 고딕"/>
                <a:ea typeface="함초롬바탕"/>
              </a:rPr>
              <a:t>.</a:t>
            </a:r>
            <a:r>
              <a:rPr lang="ko-KR" altLang="ko-KR" sz="2100">
                <a:latin typeface="맑은 고딕"/>
                <a:ea typeface="함초롬바탕"/>
              </a:rPr>
              <a:t> </a:t>
            </a:r>
            <a:r>
              <a:rPr lang="ko-KR" altLang="en-US" sz="2100">
                <a:latin typeface="맑은 고딕"/>
                <a:ea typeface="함초롬바탕"/>
              </a:rPr>
              <a:t>역학 수업의 경우 이해를 돕기 위해 주변 사물이나  물체의 모형을 들고오셔서 설명하신다.  </a:t>
            </a:r>
            <a:endParaRPr lang="ko-KR" altLang="en-US" sz="2100">
              <a:latin typeface="맑은 고딕"/>
              <a:ea typeface="함초롬바탕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99766" y="2780919"/>
            <a:ext cx="3312414" cy="14630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 lang="ko-KR" altLang="en-US"/>
            </a:pPr>
            <a:r>
              <a:rPr lang="ko-KR" altLang="en-US" sz="3100">
                <a:solidFill>
                  <a:schemeClr val="accent1">
                    <a:lumMod val="20000"/>
                    <a:lumOff val="80000"/>
                  </a:schemeClr>
                </a:solidFill>
              </a:rPr>
              <a:t>스마트폰을</a:t>
            </a:r>
            <a:endParaRPr lang="ko-KR" altLang="en-US" sz="310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3100">
                <a:solidFill>
                  <a:schemeClr val="accent1">
                    <a:lumMod val="20000"/>
                    <a:lumOff val="80000"/>
                  </a:schemeClr>
                </a:solidFill>
              </a:rPr>
              <a:t> 이용한 증강현실</a:t>
            </a:r>
            <a:endParaRPr lang="ko-KR" altLang="en-US" sz="340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>
              <a:defRPr lang="ko-KR" altLang="en-US"/>
            </a:pPr>
            <a:r>
              <a:rPr lang="ko-KR" alt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ko-KR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AR)</a:t>
            </a:r>
            <a:endParaRPr lang="en-US" altLang="ko-KR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제목 17"/>
          <p:cNvSpPr>
            <a:spLocks noGrp="1"/>
          </p:cNvSpPr>
          <p:nvPr/>
        </p:nvSpPr>
        <p:spPr>
          <a:xfrm>
            <a:off x="457200" y="56769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p>
            <a:pPr lvl="0"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600" b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가상</a:t>
            </a:r>
            <a:endParaRPr lang="ko-KR" altLang="en-US" sz="3600" b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6396" y="2348865"/>
            <a:ext cx="1525453" cy="18002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16243" y="2996946"/>
            <a:ext cx="2291493" cy="1529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r">
              <a:defRPr lang="ko-KR" altLang="en-US"/>
            </a:pPr>
            <a:r>
              <a:rPr lang="ko-KR" altLang="en-US" sz="2500"/>
              <a:t>증강현실 교과서</a:t>
            </a:r>
            <a:endParaRPr lang="ko-KR" altLang="en-US" sz="2500"/>
          </a:p>
        </p:txBody>
      </p:sp>
      <p:pic>
        <p:nvPicPr>
          <p:cNvPr id="3" name="그림 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828800" y="1711667"/>
            <a:ext cx="5486400" cy="304887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직사각형 3"/>
          <p:cNvSpPr>
            <a:spLocks noGrp="1"/>
          </p:cNvSpPr>
          <p:nvPr>
            <p:ph type="body" sz="half" idx="2"/>
          </p:nvPr>
        </p:nvSpPr>
        <p:spPr>
          <a:xfrm>
            <a:off x="1828800" y="5013198"/>
            <a:ext cx="5486400" cy="804862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>스마트폰 카메라를 전공서적에 비추면 관련 </a:t>
            </a:r>
            <a:r>
              <a:rPr lang="en-US" altLang="ko-KR"/>
              <a:t>3D</a:t>
            </a:r>
            <a:r>
              <a:rPr lang="ko-KR" altLang="en-US"/>
              <a:t> 이미지의 움직임,  부연설명이 제공된다.</a:t>
            </a:r>
            <a:endParaRPr lang="ko-KR" altLang="en-US"/>
          </a:p>
          <a:p>
            <a:pPr algn="ctr"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→</a:t>
            </a:r>
            <a:r>
              <a:rPr lang="ko-KR" altLang="en-US" sz="1600">
                <a:latin typeface="함초롬바탕"/>
                <a:ea typeface="함초롬바탕"/>
              </a:rPr>
              <a:t>실</a:t>
            </a:r>
            <a:r>
              <a:rPr lang="ko-KR" altLang="ko-KR" sz="1600">
                <a:latin typeface="함초롬바탕"/>
                <a:ea typeface="함초롬바탕"/>
              </a:rPr>
              <a:t>제 현실세계의 화면에 가상 사물이나 정보를 합성하여 하나의 화면으로 출력하는 기술</a:t>
            </a:r>
            <a:endParaRPr lang="ko-KR" altLang="ko-KR" sz="1600">
              <a:latin typeface="함초롬바탕"/>
              <a:ea typeface="함초롬바탕"/>
            </a:endParaRPr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구현내용</a:t>
            </a:r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059811" y="5633235"/>
            <a:ext cx="1676400" cy="957204"/>
          </a:xfrm>
          <a:prstGeom prst="roundRect">
            <a:avLst>
              <a:gd name="adj" fmla="val 5033"/>
            </a:avLst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2000">
                <a:solidFill>
                  <a:schemeClr val="accent6"/>
                </a:solidFill>
              </a:rPr>
              <a:t>균형·불균형 선회의</a:t>
            </a:r>
            <a:endParaRPr lang="ko-KR" altLang="en-US" sz="2000">
              <a:solidFill>
                <a:schemeClr val="accent6"/>
              </a:solidFill>
            </a:endParaRPr>
          </a:p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2000">
                <a:solidFill>
                  <a:schemeClr val="accent6"/>
                </a:solidFill>
              </a:rPr>
              <a:t> 비행자세</a:t>
            </a:r>
            <a:endParaRPr lang="ko-KR" altLang="en-US" sz="2000">
              <a:solidFill>
                <a:schemeClr val="accent6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03604" y="1412748"/>
            <a:ext cx="1677600" cy="957600"/>
          </a:xfrm>
          <a:prstGeom prst="roundRect">
            <a:avLst>
              <a:gd name="adj" fmla="val 5033"/>
            </a:avLst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en-US" altLang="ko-KR" sz="1900">
                <a:solidFill>
                  <a:schemeClr val="accent6"/>
                </a:solidFill>
              </a:rPr>
              <a:t>  </a:t>
            </a:r>
            <a:r>
              <a:rPr lang="ko-KR" altLang="en-US" sz="1900">
                <a:solidFill>
                  <a:schemeClr val="accent6"/>
                </a:solidFill>
              </a:rPr>
              <a:t>항공기 관련 시뮬레이션</a:t>
            </a:r>
            <a:endParaRPr lang="ko-KR" altLang="en-US" sz="1900">
              <a:solidFill>
                <a:schemeClr val="accent6"/>
              </a:solidFill>
            </a:endParaRPr>
          </a:p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1400">
                <a:solidFill>
                  <a:schemeClr val="accent6"/>
                </a:solidFill>
              </a:rPr>
              <a:t>(기체축, 움직임 등)</a:t>
            </a:r>
            <a:endParaRPr lang="ko-KR" altLang="en-US" sz="1400">
              <a:solidFill>
                <a:schemeClr val="accent6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369831" y="3017779"/>
            <a:ext cx="2234673" cy="957204"/>
          </a:xfrm>
          <a:prstGeom prst="roundRect">
            <a:avLst>
              <a:gd name="adj" fmla="val 5033"/>
            </a:avLst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2000">
                <a:solidFill>
                  <a:schemeClr val="accent6"/>
                </a:solidFill>
              </a:rPr>
              <a:t>종류에 따른</a:t>
            </a:r>
            <a:endParaRPr lang="ko-KR" altLang="en-US" sz="2000">
              <a:solidFill>
                <a:schemeClr val="accent6"/>
              </a:solidFill>
            </a:endParaRPr>
          </a:p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2000">
                <a:solidFill>
                  <a:schemeClr val="accent6"/>
                </a:solidFill>
              </a:rPr>
              <a:t> 형태와 특징</a:t>
            </a:r>
            <a:endParaRPr lang="ko-KR" altLang="en-US" sz="2000">
              <a:solidFill>
                <a:schemeClr val="accent6"/>
              </a:solidFill>
            </a:endParaRPr>
          </a:p>
          <a:p>
            <a:pPr marL="270033" indent="-270033" algn="ctr">
              <a:buClr>
                <a:schemeClr val="accent6"/>
              </a:buClr>
              <a:buSzPct val="80000"/>
              <a:buFont typeface="Wingdings"/>
              <a:buNone/>
              <a:defRPr lang="ko-KR" altLang="en-US"/>
            </a:pPr>
            <a:r>
              <a:rPr lang="ko-KR" altLang="en-US" sz="1400">
                <a:solidFill>
                  <a:schemeClr val="accent6"/>
                </a:solidFill>
              </a:rPr>
              <a:t>(버튼 클릭으로 선택가능) </a:t>
            </a:r>
            <a:endParaRPr lang="ko-KR" altLang="en-US" sz="1400">
              <a:solidFill>
                <a:schemeClr val="accent6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595769" y="2267245"/>
            <a:ext cx="3219492" cy="32194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278174" y="3946443"/>
            <a:ext cx="1454096" cy="14540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3600000" scaled="0"/>
            <a:tileRect/>
          </a:gradFill>
          <a:ln w="19050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200">
                <a:solidFill>
                  <a:schemeClr val="accent1"/>
                </a:solidFill>
              </a:rPr>
              <a:t>플랩</a:t>
            </a:r>
            <a:r>
              <a:rPr lang="ko-KR" altLang="en-US" sz="2100">
                <a:solidFill>
                  <a:schemeClr val="accent1"/>
                </a:solidFill>
              </a:rPr>
              <a:t>(</a:t>
            </a:r>
            <a:r>
              <a:rPr lang="en-US" altLang="ko-KR" sz="2100">
                <a:solidFill>
                  <a:schemeClr val="accent1"/>
                </a:solidFill>
              </a:rPr>
              <a:t>Flap)</a:t>
            </a:r>
            <a:endParaRPr lang="en-US" altLang="ko-KR" sz="2100">
              <a:solidFill>
                <a:schemeClr val="accent1"/>
              </a:solidFill>
            </a:endParaRPr>
          </a:p>
        </p:txBody>
      </p:sp>
      <p:cxnSp>
        <p:nvCxnSpPr>
          <p:cNvPr id="43" name="Shape 42"/>
          <p:cNvCxnSpPr/>
          <p:nvPr/>
        </p:nvCxnSpPr>
        <p:spPr>
          <a:xfrm rot="10800000" flipH="1">
            <a:off x="6680652" y="3985262"/>
            <a:ext cx="267644" cy="623174"/>
          </a:xfrm>
          <a:prstGeom prst="bentConnector2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10800000" flipV="1">
            <a:off x="3081204" y="1916810"/>
            <a:ext cx="394029" cy="446"/>
          </a:xfrm>
          <a:prstGeom prst="straightConnector1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677724" y="4032364"/>
            <a:ext cx="1454096" cy="14540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3600000" scaled="0"/>
            <a:tileRect/>
          </a:gradFill>
          <a:ln w="19050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100">
                <a:solidFill>
                  <a:schemeClr val="accent1"/>
                </a:solidFill>
              </a:rPr>
              <a:t>등속</a:t>
            </a:r>
            <a:endParaRPr lang="ko-KR" altLang="en-US" sz="2100">
              <a:solidFill>
                <a:schemeClr val="accent1"/>
              </a:solidFill>
            </a:endParaRPr>
          </a:p>
          <a:p>
            <a:pPr algn="ctr">
              <a:defRPr lang="ko-KR" altLang="en-US"/>
            </a:pPr>
            <a:r>
              <a:rPr lang="ko-KR" altLang="en-US" sz="2100">
                <a:solidFill>
                  <a:schemeClr val="accent1"/>
                </a:solidFill>
              </a:rPr>
              <a:t>선회</a:t>
            </a:r>
            <a:endParaRPr lang="ko-KR" altLang="en-US" sz="2100">
              <a:solidFill>
                <a:schemeClr val="accent1"/>
              </a:solidFill>
            </a:endParaRPr>
          </a:p>
          <a:p>
            <a:pPr algn="ctr">
              <a:defRPr lang="ko-KR" altLang="en-US"/>
            </a:pPr>
            <a:r>
              <a:rPr lang="ko-KR" altLang="en-US" sz="2100">
                <a:solidFill>
                  <a:schemeClr val="accent1"/>
                </a:solidFill>
              </a:rPr>
              <a:t>기능</a:t>
            </a:r>
            <a:endParaRPr lang="ko-KR" altLang="en-US" sz="2100">
              <a:solidFill>
                <a:schemeClr val="accent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3475233" y="1268730"/>
            <a:ext cx="1454096" cy="145409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3600000" scaled="0"/>
            <a:tileRect/>
          </a:gradFill>
          <a:ln w="19050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200">
                <a:solidFill>
                  <a:schemeClr val="accent1"/>
                </a:solidFill>
                <a:cs typeface="+mn-cs"/>
              </a:rPr>
              <a:t>책표지</a:t>
            </a:r>
            <a:endParaRPr lang="ko-KR" altLang="en-US" sz="220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44" name="직사각형 43"/>
          <p:cNvSpPr txBox="1"/>
          <p:nvPr/>
        </p:nvSpPr>
        <p:spPr>
          <a:xfrm>
            <a:off x="3131820" y="3501009"/>
            <a:ext cx="2146354" cy="59433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3300"/>
              <a:t>비행역학</a:t>
            </a:r>
            <a:endParaRPr lang="ko-KR" altLang="en-US" sz="3300"/>
          </a:p>
        </p:txBody>
      </p:sp>
      <p:cxnSp>
        <p:nvCxnSpPr>
          <p:cNvPr id="45" name="Shape 42"/>
          <p:cNvCxnSpPr>
            <a:stCxn id="8" idx="4"/>
          </p:cNvCxnSpPr>
          <p:nvPr/>
        </p:nvCxnSpPr>
        <p:spPr>
          <a:xfrm rot="16200000" flipH="1">
            <a:off x="2411146" y="5480081"/>
            <a:ext cx="645890" cy="658640"/>
          </a:xfrm>
          <a:prstGeom prst="bentConnector2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0944824">
            <a:off x="4143075" y="4144472"/>
            <a:ext cx="768715" cy="85257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92090" y="905662"/>
            <a:ext cx="3029141" cy="17312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화살표 연결선 11"/>
          <p:cNvCxnSpPr/>
          <p:nvPr/>
        </p:nvCxnSpPr>
        <p:spPr>
          <a:xfrm rot="16200000" flipH="1">
            <a:off x="3940969" y="2835878"/>
            <a:ext cx="1262062" cy="0"/>
          </a:xfrm>
          <a:prstGeom prst="straightConnector1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구현방법</a:t>
            </a:r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3133724" y="5286375"/>
            <a:ext cx="2876552" cy="781050"/>
          </a:xfrm>
          <a:prstGeom prst="roundRect">
            <a:avLst>
              <a:gd name="adj" fmla="val 10985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3600000" scaled="0"/>
            <a:tileRect/>
          </a:gradFill>
          <a:ln w="19050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algn="ctr">
              <a:buClr>
                <a:srgbClr val="031f57">
                  <a:lumMod val="75000"/>
                  <a:lumOff val="25000"/>
                </a:srgbClr>
              </a:buClr>
              <a:buSzPct val="80000"/>
              <a:defRPr lang="ko-KR" altLang="en-US"/>
            </a:pPr>
            <a:r>
              <a:rPr lang="ko-KR" altLang="en-US" sz="2400">
                <a:solidFill>
                  <a:schemeClr val="accent1"/>
                </a:solidFill>
                <a:cs typeface="+mn-cs"/>
              </a:rPr>
              <a:t>어플리케이션</a:t>
            </a:r>
            <a:endParaRPr lang="ko-KR" altLang="en-US" sz="2400">
              <a:solidFill>
                <a:schemeClr val="accent1"/>
              </a:solidFill>
              <a:cs typeface="+mn-cs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6200000" flipH="1">
            <a:off x="4069842" y="4799076"/>
            <a:ext cx="1004316" cy="0"/>
          </a:xfrm>
          <a:prstGeom prst="straightConnector1">
            <a:avLst/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/>
          <p:nvPr/>
        </p:nvCxnSpPr>
        <p:spPr>
          <a:xfrm rot="5400000">
            <a:off x="2550319" y="1445228"/>
            <a:ext cx="1262062" cy="2781300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7"/>
          <p:cNvCxnSpPr/>
          <p:nvPr/>
        </p:nvCxnSpPr>
        <p:spPr>
          <a:xfrm rot="5400000" flipV="1">
            <a:off x="5331619" y="1445228"/>
            <a:ext cx="1262062" cy="2781300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/>
          <p:nvPr/>
        </p:nvCxnSpPr>
        <p:spPr>
          <a:xfrm rot="5400000" flipV="1">
            <a:off x="4571206" y="1503141"/>
            <a:ext cx="1588" cy="5562600"/>
          </a:xfrm>
          <a:prstGeom prst="bentConnector3">
            <a:avLst>
              <a:gd name="adj1" fmla="val 8438413"/>
            </a:avLst>
          </a:prstGeom>
          <a:ln w="25400" cmpd="sng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>
          <a:xfrm>
            <a:off x="3414363" y="1743075"/>
            <a:ext cx="2315274" cy="628650"/>
          </a:xfrm>
          <a:prstGeom prst="roundRect">
            <a:avLst>
              <a:gd name="adj" fmla="val 10985"/>
            </a:avLst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accent6"/>
                </a:solidFill>
                <a:cs typeface="+mn-cs"/>
              </a:rPr>
              <a:t>전공 서적 내용</a:t>
            </a:r>
            <a:endParaRPr lang="ko-KR" altLang="en-US" sz="240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133724" y="3501009"/>
            <a:ext cx="2876552" cy="781050"/>
          </a:xfrm>
          <a:prstGeom prst="roundRect">
            <a:avLst>
              <a:gd name="adj" fmla="val 1098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accent6">
                    <a:lumMod val="75000"/>
                  </a:schemeClr>
                </a:solidFill>
                <a:cs typeface="+mn-cs"/>
              </a:rPr>
              <a:t>표지</a:t>
            </a:r>
            <a:endParaRPr lang="ko-KR" altLang="en-US" sz="240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66776" y="3501009"/>
            <a:ext cx="1847848" cy="781050"/>
          </a:xfrm>
          <a:prstGeom prst="roundRect">
            <a:avLst>
              <a:gd name="adj" fmla="val 1098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accent6">
                    <a:lumMod val="75000"/>
                  </a:schemeClr>
                </a:solidFill>
                <a:cs typeface="+mn-cs"/>
              </a:rPr>
              <a:t>플랩</a:t>
            </a:r>
            <a:endParaRPr lang="ko-KR" altLang="en-US" sz="200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429376" y="3501009"/>
            <a:ext cx="1847848" cy="781050"/>
          </a:xfrm>
          <a:prstGeom prst="roundRect">
            <a:avLst>
              <a:gd name="adj" fmla="val 1098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accent6">
                    <a:lumMod val="75000"/>
                  </a:schemeClr>
                </a:solidFill>
                <a:cs typeface="+mn-cs"/>
              </a:rPr>
              <a:t>선회</a:t>
            </a:r>
            <a:endParaRPr lang="ko-KR" altLang="en-US" sz="200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35883" y="2636901"/>
            <a:ext cx="1733709" cy="370655"/>
          </a:xfrm>
          <a:prstGeom prst="rect">
            <a:avLst/>
          </a:prstGeom>
        </p:spPr>
      </p:pic>
      <p:sp>
        <p:nvSpPr>
          <p:cNvPr id="25" name="직사각형 24"/>
          <p:cNvSpPr txBox="1"/>
          <p:nvPr/>
        </p:nvSpPr>
        <p:spPr>
          <a:xfrm>
            <a:off x="4067937" y="3007556"/>
            <a:ext cx="914400" cy="3623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sp>
        <p:nvSpPr>
          <p:cNvPr id="26" name="직사각형 25"/>
          <p:cNvSpPr txBox="1"/>
          <p:nvPr/>
        </p:nvSpPr>
        <p:spPr>
          <a:xfrm>
            <a:off x="3491865" y="2936367"/>
            <a:ext cx="2091690" cy="3486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1700" b="1"/>
              <a:t>뷰포리아(</a:t>
            </a:r>
            <a:r>
              <a:rPr lang="en-US" altLang="ko-KR" sz="1700" b="1"/>
              <a:t>vuforia)</a:t>
            </a:r>
            <a:endParaRPr lang="ko-KR" altLang="en-US" sz="1700" b="1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55281" y="4476450"/>
            <a:ext cx="827056" cy="464738"/>
          </a:xfrm>
          <a:prstGeom prst="diamond">
            <a:avLst/>
          </a:prstGeom>
          <a:ln w="127000" cap="sq" cmpd="sng" algn="ctr">
            <a:gradFill flip="xy" rotWithShape="1">
              <a:gsLst>
                <a:gs pos="0">
                  <a:srgbClr val="000000">
                    <a:alpha val="100000"/>
                  </a:srgbClr>
                </a:gs>
                <a:gs pos="40000">
                  <a:srgbClr val="000000">
                    <a:lumMod val="70000"/>
                    <a:lumOff val="30000"/>
                    <a:alpha val="100000"/>
                  </a:srgbClr>
                </a:gs>
                <a:gs pos="81000">
                  <a:srgbClr val="000000">
                    <a:alpha val="100000"/>
                  </a:srgbClr>
                </a:gs>
              </a:gsLst>
              <a:lin ang="5400000" scaled="0"/>
              <a:tileRect/>
            </a:gradFill>
            <a:prstDash val="solid"/>
            <a:miter/>
          </a:ln>
          <a:effectLst>
            <a:outerShdw blurRad="133314" dist="174450" dir="5400000" sy="-25000" rotWithShape="0">
              <a:srgbClr val="000000">
                <a:alpha val="36000"/>
              </a:srgbClr>
            </a:outerShdw>
          </a:effectLst>
        </p:spPr>
      </p:pic>
      <p:sp>
        <p:nvSpPr>
          <p:cNvPr id="29" name="직사각형 22"/>
          <p:cNvSpPr txBox="1"/>
          <p:nvPr/>
        </p:nvSpPr>
        <p:spPr>
          <a:xfrm>
            <a:off x="5436108" y="2394966"/>
            <a:ext cx="3600453" cy="1034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endParaRPr lang="ko-KR" altLang="en-US" sz="1700" b="1"/>
          </a:p>
          <a:p>
            <a:pPr>
              <a:defRPr lang="ko-KR" altLang="en-US"/>
            </a:pPr>
            <a:r>
              <a:rPr lang="en-US" altLang="ko-KR" sz="1500"/>
              <a:t>:</a:t>
            </a:r>
            <a:r>
              <a:rPr lang="ko-KR" altLang="en-US" sz="1500"/>
              <a:t> </a:t>
            </a:r>
            <a:r>
              <a:rPr lang="en-US" altLang="ko-KR" sz="1500"/>
              <a:t>AR</a:t>
            </a:r>
            <a:r>
              <a:rPr lang="ko-KR" altLang="en-US" sz="1500"/>
              <a:t>카메라 기능을 활용하여 3</a:t>
            </a:r>
            <a:r>
              <a:rPr lang="en-US" altLang="ko-KR" sz="1500"/>
              <a:t>D</a:t>
            </a:r>
            <a:r>
              <a:rPr lang="ko-KR" altLang="en-US" sz="1500"/>
              <a:t>이미지</a:t>
            </a:r>
            <a:endParaRPr lang="ko-KR" altLang="en-US" sz="1500"/>
          </a:p>
          <a:p>
            <a:pPr>
              <a:defRPr lang="ko-KR" altLang="en-US"/>
            </a:pPr>
            <a:r>
              <a:rPr lang="ko-KR" altLang="en-US" sz="1500"/>
              <a:t>  타켓의 </a:t>
            </a:r>
            <a:r>
              <a:rPr lang="ko-KR" altLang="en-US" sz="1500">
                <a:solidFill>
                  <a:srgbClr val="008000"/>
                </a:solidFill>
              </a:rPr>
              <a:t>위치를 설정할 페이지를 스캔</a:t>
            </a:r>
            <a:endParaRPr lang="ko-KR" altLang="en-US" sz="1500"/>
          </a:p>
          <a:p>
            <a:pPr>
              <a:defRPr lang="ko-KR" altLang="en-US"/>
            </a:pPr>
            <a:r>
              <a:rPr lang="ko-KR" altLang="en-US" sz="1500"/>
              <a:t>  하여 인식한다.</a:t>
            </a:r>
            <a:endParaRPr lang="ko-KR" altLang="en-US" sz="1500"/>
          </a:p>
        </p:txBody>
      </p:sp>
      <p:sp>
        <p:nvSpPr>
          <p:cNvPr id="30" name="직사각형 22"/>
          <p:cNvSpPr txBox="1"/>
          <p:nvPr/>
        </p:nvSpPr>
        <p:spPr>
          <a:xfrm>
            <a:off x="5220081" y="4101465"/>
            <a:ext cx="3744470" cy="148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endParaRPr lang="ko-KR" altLang="en-US" sz="1700" b="1"/>
          </a:p>
          <a:p>
            <a:pPr>
              <a:defRPr lang="ko-KR" altLang="en-US"/>
            </a:pPr>
            <a:r>
              <a:rPr lang="en-US" altLang="ko-KR" sz="1500"/>
              <a:t>:</a:t>
            </a:r>
            <a:r>
              <a:rPr lang="ko-KR" altLang="en-US" sz="1500"/>
              <a:t> 게임 엔진 기술이자 통합개발환경이다. </a:t>
            </a:r>
            <a:endParaRPr lang="ko-KR" altLang="en-US" sz="1500"/>
          </a:p>
          <a:p>
            <a:pPr>
              <a:defRPr lang="ko-KR" altLang="en-US"/>
            </a:pPr>
            <a:r>
              <a:rPr lang="ko-KR" altLang="en-US" sz="1500"/>
              <a:t>  게임과 </a:t>
            </a:r>
            <a:r>
              <a:rPr lang="en-US" altLang="ko-KR" sz="1500"/>
              <a:t>AR/VR</a:t>
            </a:r>
            <a:r>
              <a:rPr lang="ko-KR" altLang="en-US" sz="1500"/>
              <a:t>콘텐츠 뿐만 아니라 영화 </a:t>
            </a:r>
            <a:endParaRPr lang="ko-KR" altLang="en-US" sz="1500"/>
          </a:p>
          <a:p>
            <a:pPr>
              <a:defRPr lang="ko-KR" altLang="en-US"/>
            </a:pPr>
            <a:r>
              <a:rPr lang="ko-KR" altLang="en-US" sz="1500"/>
              <a:t> 애니메이션 등 다양한 분야에서 활용된다.</a:t>
            </a:r>
            <a:endParaRPr lang="ko-KR" altLang="en-US" sz="1500"/>
          </a:p>
          <a:p>
            <a:pPr algn="ctr">
              <a:defRPr lang="ko-KR" altLang="en-US"/>
            </a:pPr>
            <a:r>
              <a:rPr lang="ko-KR" altLang="en-US" sz="1500" b="1"/>
              <a:t>→ 전공 내용과 관련된 이미지, 영상을 </a:t>
            </a:r>
            <a:endParaRPr lang="ko-KR" altLang="en-US" sz="1500" b="1"/>
          </a:p>
          <a:p>
            <a:pPr algn="ctr">
              <a:defRPr lang="ko-KR" altLang="en-US"/>
            </a:pPr>
            <a:r>
              <a:rPr lang="ko-KR" altLang="en-US" sz="1500" b="1"/>
              <a:t>제작한다.</a:t>
            </a:r>
            <a:endParaRPr lang="ko-KR" altLang="en-US" sz="1500" b="1"/>
          </a:p>
        </p:txBody>
      </p:sp>
      <p:sp>
        <p:nvSpPr>
          <p:cNvPr id="31" name="직사각형 25"/>
          <p:cNvSpPr txBox="1"/>
          <p:nvPr/>
        </p:nvSpPr>
        <p:spPr>
          <a:xfrm>
            <a:off x="2627757" y="4302142"/>
            <a:ext cx="1515618" cy="3486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1700" b="1"/>
              <a:t>유니티(</a:t>
            </a:r>
            <a:r>
              <a:rPr lang="en-US" altLang="ko-KR" sz="1700" b="1"/>
              <a:t>unity)</a:t>
            </a:r>
            <a:endParaRPr lang="en-US" altLang="ko-KR" sz="1700" b="1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62650" y="1154866"/>
            <a:ext cx="2314574" cy="130810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9717" y="4678056"/>
            <a:ext cx="2261964" cy="127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2" presetClass="entr" presetSubtype="8" fill="hold" grpId="0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2" presetClass="entr" presetSubtype="8" fill="hold" grpId="0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2" presetClass="entr" presetSubtype="8" fill="hold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7" presetID="2" presetClass="entr" presetSubtype="8" fill="hold" grpId="0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1" presetID="2" presetClass="entr" presetSubtype="8" fill="hold" grpId="0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5" presetID="2" presetClass="entr" presetSubtype="8" fill="hold" nodeType="withEffect" mc:Ignorable="hp" hp:hslPresetID="1" hp:hslPresetSubtype="DirectionLeftToRight" hp:hslDuration="1000" hp:hslText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 autoUpdateAnimBg="1"/>
      <p:bldP spid="29" grpId="0" bldLvl="0" animBg="1" autoUpdateAnimBg="1"/>
      <p:bldP spid="30" grpId="0" bldLvl="0" animBg="1" autoUpdateAnimBg="1"/>
      <p:bldP spid="31" grpId="0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관련 현황 </a:t>
            </a:r>
            <a:endParaRPr lang="ko-KR" altLang="en-US"/>
          </a:p>
        </p:txBody>
      </p:sp>
      <p:pic>
        <p:nvPicPr>
          <p:cNvPr id="3" name="그림 2"/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tretch>
            <a:fillRect/>
          </a:stretch>
        </p:blipFill>
        <p:spPr>
          <a:xfrm>
            <a:off x="4504183" y="1484757"/>
            <a:ext cx="4038600" cy="1409471"/>
          </a:xfrm>
          <a:prstGeom prst="rect">
            <a:avLst/>
          </a:prstGeom>
        </p:spPr>
      </p:pic>
      <p:pic>
        <p:nvPicPr>
          <p:cNvPr id="4" name="그림 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>
            <a:fillRect/>
          </a:stretch>
        </p:blipFill>
        <p:spPr>
          <a:xfrm>
            <a:off x="4504182" y="3483077"/>
            <a:ext cx="4038600" cy="2231858"/>
          </a:xfrm>
          <a:prstGeom prst="rect">
            <a:avLst/>
          </a:prstGeom>
        </p:spPr>
      </p:pic>
      <p:sp>
        <p:nvSpPr>
          <p:cNvPr id="6" name="직사각형 5"/>
          <p:cNvSpPr txBox="1"/>
          <p:nvPr/>
        </p:nvSpPr>
        <p:spPr>
          <a:xfrm>
            <a:off x="4360165" y="2979014"/>
            <a:ext cx="4244339" cy="29987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ko-KR" sz="1400">
                <a:latin typeface="함초롬바탕"/>
                <a:ea typeface="함초롬바탕"/>
              </a:rPr>
              <a:t>[가상영상이 재생되는 마커리스 교과서]</a:t>
            </a:r>
            <a:endParaRPr lang="ko-KR" altLang="ko-KR" sz="1400">
              <a:latin typeface="함초롬바탕"/>
              <a:ea typeface="함초롬바탕"/>
            </a:endParaRPr>
          </a:p>
        </p:txBody>
      </p:sp>
      <p:sp>
        <p:nvSpPr>
          <p:cNvPr id="7" name="직사각형 6"/>
          <p:cNvSpPr txBox="1"/>
          <p:nvPr/>
        </p:nvSpPr>
        <p:spPr>
          <a:xfrm>
            <a:off x="4139946" y="5787365"/>
            <a:ext cx="4824603" cy="51628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1400">
                <a:ea typeface="함초롬바탕"/>
              </a:rPr>
              <a:t>[</a:t>
            </a:r>
            <a:r>
              <a:rPr lang="ko-KR" altLang="ko-KR" sz="1400">
                <a:ea typeface="함초롬바탕"/>
              </a:rPr>
              <a:t>공간증강 인터랙티브 기술</a:t>
            </a:r>
            <a:r>
              <a:rPr lang="ko-KR" altLang="en-US" sz="1400">
                <a:ea typeface="함초롬바탕"/>
              </a:rPr>
              <a:t>]</a:t>
            </a:r>
            <a:r>
              <a:rPr lang="ko-KR" altLang="ko-KR" sz="1400">
                <a:ea typeface="함초롬바탕"/>
              </a:rPr>
              <a:t>은 기존의 책으로 보는</a:t>
            </a:r>
            <a:endParaRPr lang="ko-KR" altLang="ko-KR" sz="1400">
              <a:ea typeface="함초롬바탕"/>
            </a:endParaRPr>
          </a:p>
          <a:p>
            <a:pPr algn="ctr">
              <a:defRPr lang="ko-KR" altLang="en-US"/>
            </a:pPr>
            <a:r>
              <a:rPr lang="ko-KR" altLang="ko-KR" sz="1400">
                <a:ea typeface="함초롬바탕"/>
              </a:rPr>
              <a:t> 증강현실 기술과는 달리 공간상으로 증강현실 기술을 확대</a:t>
            </a:r>
            <a:endParaRPr lang="ko-KR" altLang="ko-KR" sz="1400">
              <a:ea typeface="함초롬바탕"/>
            </a:endParaRPr>
          </a:p>
        </p:txBody>
      </p:sp>
      <p:sp>
        <p:nvSpPr>
          <p:cNvPr id="8" name="직사각형 7"/>
          <p:cNvSpPr txBox="1"/>
          <p:nvPr/>
        </p:nvSpPr>
        <p:spPr>
          <a:xfrm>
            <a:off x="971550" y="1646707"/>
            <a:ext cx="914400" cy="3611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5002" y="2204847"/>
            <a:ext cx="3444943" cy="3642550"/>
          </a:xfrm>
          <a:prstGeom prst="rect">
            <a:avLst/>
          </a:prstGeom>
        </p:spPr>
      </p:pic>
      <p:sp>
        <p:nvSpPr>
          <p:cNvPr id="10" name="직사각형 9"/>
          <p:cNvSpPr txBox="1"/>
          <p:nvPr/>
        </p:nvSpPr>
        <p:spPr>
          <a:xfrm>
            <a:off x="827532" y="1646707"/>
            <a:ext cx="3312414" cy="34211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ko-KR" sz="1700" b="1">
                <a:ea typeface="함초롬바탕"/>
              </a:rPr>
              <a:t>한국전자통신연구원</a:t>
            </a:r>
            <a:r>
              <a:rPr lang="ko-KR" altLang="ko-KR" sz="1700" b="1">
                <a:latin typeface="함초롬바탕"/>
                <a:ea typeface="함초롬바탕"/>
              </a:rPr>
              <a:t>(ETRI)</a:t>
            </a:r>
            <a:endParaRPr lang="ko-KR" altLang="ko-KR" sz="1700" b="1">
              <a:latin typeface="함초롬바탕"/>
              <a:ea typeface="함초롬바탕"/>
            </a:endParaRPr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선행연구</a:t>
            </a:r>
            <a:endParaRPr lang="ko-KR" altLang="en-US"/>
          </a:p>
        </p:txBody>
      </p:sp>
      <p:sp>
        <p:nvSpPr>
          <p:cNvPr id="47" name="직사각형 46"/>
          <p:cNvSpPr txBox="1"/>
          <p:nvPr/>
        </p:nvSpPr>
        <p:spPr>
          <a:xfrm>
            <a:off x="935545" y="1556766"/>
            <a:ext cx="7272909" cy="47087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 sz="1900">
                <a:ea typeface="함초롬바탕"/>
              </a:rPr>
              <a:t>⑴ 윤석현</a:t>
            </a:r>
            <a:r>
              <a:rPr lang="ko-KR" altLang="ko-KR" sz="1900">
                <a:latin typeface="맑은 고딕"/>
                <a:ea typeface="함초롬바탕"/>
              </a:rPr>
              <a:t>, 「Unity Engine을 이용한 학습용 게임 개발 사례</a:t>
            </a:r>
            <a:endParaRPr lang="ko-KR" altLang="ko-KR" sz="19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1900">
                <a:latin typeface="맑은 고딕"/>
                <a:ea typeface="함초롬바탕"/>
              </a:rPr>
              <a:t>   </a:t>
            </a:r>
            <a:r>
              <a:rPr lang="ko-KR" altLang="ko-KR" sz="1900">
                <a:latin typeface="맑은 고딕"/>
                <a:ea typeface="함초롬바탕"/>
              </a:rPr>
              <a:t>(</a:t>
            </a:r>
            <a:r>
              <a:rPr lang="ko-KR" altLang="ko-KR" sz="1700">
                <a:latin typeface="맑은 고딕"/>
                <a:ea typeface="함초롬바탕"/>
              </a:rPr>
              <a:t>A Case Study On Learning Game Using An Unity Engine</a:t>
            </a:r>
            <a:r>
              <a:rPr lang="ko-KR" altLang="ko-KR">
                <a:latin typeface="맑은 고딕"/>
                <a:ea typeface="함초롬바탕"/>
              </a:rPr>
              <a:t>)」</a:t>
            </a:r>
            <a:endParaRPr lang="ko-KR" altLang="ko-KR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r>
              <a:rPr lang="ko-KR" altLang="en-US" sz="1700">
                <a:latin typeface="맑은 고딕"/>
                <a:ea typeface="함초롬바탕"/>
              </a:rPr>
              <a:t>  </a:t>
            </a:r>
            <a:r>
              <a:rPr lang="ko-KR" altLang="ko-KR" sz="1700">
                <a:latin typeface="맑은 고딕"/>
                <a:ea typeface="함초롬바탕"/>
              </a:rPr>
              <a:t>2016년 한국컴퓨터정보학회 하계학술대회 논문집 제24권 제2호, </a:t>
            </a:r>
            <a:r>
              <a:rPr lang="ko-KR" altLang="en-US" sz="1700">
                <a:latin typeface="맑은 고딕"/>
                <a:ea typeface="함초롬바탕"/>
              </a:rPr>
              <a:t>     </a:t>
            </a:r>
            <a:r>
              <a:rPr lang="ko-KR" altLang="ko-KR" sz="1700">
                <a:latin typeface="맑은 고딕"/>
                <a:ea typeface="함초롬바탕"/>
              </a:rPr>
              <a:t>2016.07, 327-330</a:t>
            </a:r>
            <a:endParaRPr lang="ko-KR" altLang="ko-KR" sz="17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endParaRPr lang="ko-KR" altLang="ko-KR" sz="17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ko-KR" sz="1900">
                <a:latin typeface="맑은 고딕"/>
                <a:ea typeface="함초롬바탕"/>
              </a:rPr>
              <a:t>⑵ 윤석현, 「교육적 관점에서 본 Unity 3D 엔진</a:t>
            </a:r>
            <a:endParaRPr lang="ko-KR" altLang="ko-KR" sz="19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1900">
                <a:latin typeface="맑은 고딕"/>
                <a:ea typeface="함초롬바탕"/>
              </a:rPr>
              <a:t>   </a:t>
            </a:r>
            <a:r>
              <a:rPr lang="ko-KR" altLang="ko-KR" sz="1900">
                <a:latin typeface="맑은 고딕"/>
                <a:ea typeface="함초롬바탕"/>
              </a:rPr>
              <a:t>(</a:t>
            </a:r>
            <a:r>
              <a:rPr lang="ko-KR" altLang="ko-KR" sz="1700">
                <a:latin typeface="맑은 고딕"/>
                <a:ea typeface="함초롬바탕"/>
              </a:rPr>
              <a:t>A Study On Unity 3D Engine in the Educational Perspective</a:t>
            </a:r>
            <a:r>
              <a:rPr lang="ko-KR" altLang="ko-KR" sz="1900">
                <a:latin typeface="맑은 고딕"/>
                <a:ea typeface="함초롬바탕"/>
              </a:rPr>
              <a:t>)」</a:t>
            </a:r>
            <a:endParaRPr lang="ko-KR" altLang="ko-KR" sz="19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r>
              <a:rPr lang="ko-KR" altLang="en-US" sz="1700">
                <a:latin typeface="맑은 고딕"/>
                <a:ea typeface="함초롬바탕"/>
              </a:rPr>
              <a:t>  </a:t>
            </a:r>
            <a:r>
              <a:rPr lang="ko-KR" altLang="ko-KR" sz="1700">
                <a:latin typeface="맑은 고딕"/>
                <a:ea typeface="함초롬바탕"/>
              </a:rPr>
              <a:t>2015년 한국컴퓨터정보학회 하계학술대회 논문집 제23권 제2호, </a:t>
            </a:r>
            <a:r>
              <a:rPr lang="ko-KR" altLang="en-US" sz="1700">
                <a:latin typeface="맑은 고딕"/>
                <a:ea typeface="함초롬바탕"/>
              </a:rPr>
              <a:t>     </a:t>
            </a:r>
            <a:r>
              <a:rPr lang="ko-KR" altLang="ko-KR" sz="1700">
                <a:latin typeface="맑은 고딕"/>
                <a:ea typeface="함초롬바탕"/>
              </a:rPr>
              <a:t>2015.7, 246-249 </a:t>
            </a:r>
            <a:endParaRPr lang="ko-KR" altLang="ko-KR" sz="17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endParaRPr lang="ko-KR" altLang="ko-KR" sz="17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ko-KR" sz="1900">
                <a:latin typeface="맑은 고딕"/>
                <a:ea typeface="함초롬바탕"/>
              </a:rPr>
              <a:t>⑶</a:t>
            </a:r>
            <a:r>
              <a:rPr lang="ko-KR" altLang="en-US" sz="1900">
                <a:latin typeface="맑은 고딕"/>
                <a:ea typeface="함초롬바탕"/>
              </a:rPr>
              <a:t> 권오영, </a:t>
            </a:r>
            <a:r>
              <a:rPr lang="ko-KR" altLang="en-US" sz="1900">
                <a:latin typeface="맑은 고딕"/>
                <a:ea typeface="함초롬바탕"/>
              </a:rPr>
              <a:t>「모바일 장비를 활용한 근거리 다중 시각 증강현실</a:t>
            </a:r>
            <a:endParaRPr lang="ko-KR" altLang="en-US" sz="19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1900">
                <a:latin typeface="맑은 고딕"/>
                <a:ea typeface="함초롬바탕"/>
              </a:rPr>
              <a:t>               시스템 연구</a:t>
            </a:r>
            <a:endParaRPr lang="ko-KR" altLang="en-US" sz="19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r>
              <a:rPr lang="ko-KR" altLang="en-US" sz="1700">
                <a:latin typeface="맑은 고딕"/>
                <a:ea typeface="함초롬바탕"/>
              </a:rPr>
              <a:t> (A study on near distance multi-view augmented reality system using mobile devices)」</a:t>
            </a:r>
            <a:endParaRPr lang="ko-KR" altLang="en-US" sz="17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r>
              <a:rPr lang="ko-KR" altLang="en-US" sz="1700">
                <a:latin typeface="맑은 고딕"/>
                <a:ea typeface="함초롬바탕"/>
              </a:rPr>
              <a:t>동의대학교, 2016</a:t>
            </a:r>
            <a:endParaRPr lang="ko-KR" altLang="en-US" sz="1700">
              <a:latin typeface="맑은 고딕"/>
              <a:ea typeface="함초롬바탕"/>
            </a:endParaRPr>
          </a:p>
          <a:p>
            <a:pPr algn="ctr">
              <a:defRPr lang="ko-KR" altLang="en-US"/>
            </a:pPr>
            <a:endParaRPr lang="ko-KR" altLang="en-US" sz="1900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ko-KR" sz="1700">
                <a:latin typeface="맑은 고딕"/>
                <a:ea typeface="함초롬바탕"/>
              </a:rPr>
              <a:t>  </a:t>
            </a:r>
            <a:endParaRPr lang="ko-KR" altLang="ko-KR" sz="1700">
              <a:latin typeface="맑은 고딕"/>
              <a:ea typeface="함초롬바탕"/>
            </a:endParaRPr>
          </a:p>
        </p:txBody>
      </p:sp>
      <p:sp>
        <p:nvSpPr>
          <p:cNvPr id="48" name="직사각형 47"/>
          <p:cNvSpPr txBox="1"/>
          <p:nvPr/>
        </p:nvSpPr>
        <p:spPr>
          <a:xfrm>
            <a:off x="827532" y="5877306"/>
            <a:ext cx="7596950" cy="36918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1900">
                <a:solidFill>
                  <a:srgbClr val="ff0000"/>
                </a:solidFill>
              </a:rPr>
              <a:t>→ 학습에 있어 시각적 효과와 교육의 평등기회 등 다양한 이점이 있다.</a:t>
            </a:r>
            <a:endParaRPr lang="ko-KR" altLang="en-US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기존의 증강현실과 </a:t>
            </a:r>
            <a:r>
              <a:rPr lang="ko-KR" altLang="en-US">
                <a:solidFill>
                  <a:srgbClr val="ff0000"/>
                </a:solidFill>
              </a:rPr>
              <a:t>차별점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7" name="직사각형 36"/>
          <p:cNvSpPr txBox="1"/>
          <p:nvPr/>
        </p:nvSpPr>
        <p:spPr>
          <a:xfrm>
            <a:off x="788653" y="4940046"/>
            <a:ext cx="7566692" cy="11540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ko-KR">
                <a:ea typeface="함초롬바탕"/>
              </a:rPr>
              <a:t>게임</a:t>
            </a:r>
            <a:r>
              <a:rPr lang="ko-KR" altLang="ko-KR">
                <a:latin typeface="맑은 고딕"/>
                <a:ea typeface="함초롬바탕"/>
              </a:rPr>
              <a:t>, 교육용 책, 방송화면 등 많이 활용되어지고 있는 기존의 증강현실과 차별화 되는 점은 </a:t>
            </a:r>
            <a:r>
              <a:rPr lang="ko-KR" altLang="ko-KR" b="1">
                <a:solidFill>
                  <a:srgbClr val="ff0000"/>
                </a:solidFill>
                <a:latin typeface="맑은 고딕"/>
                <a:ea typeface="함초롬바탕"/>
              </a:rPr>
              <a:t>본인의 전공과 관련된 자료를 스스로 제작해서 필요한 부분을 파악할 수 있다는 것</a:t>
            </a:r>
            <a:r>
              <a:rPr lang="ko-KR" altLang="ko-KR">
                <a:latin typeface="맑은 고딕"/>
                <a:ea typeface="함초롬바탕"/>
              </a:rPr>
              <a:t>이다.</a:t>
            </a:r>
            <a:endParaRPr lang="ko-KR" altLang="ko-KR">
              <a:latin typeface="맑은 고딕"/>
              <a:ea typeface="함초롬바탕"/>
            </a:endParaRPr>
          </a:p>
          <a:p>
            <a:pPr>
              <a:defRPr lang="ko-KR" altLang="en-US"/>
            </a:pPr>
            <a:r>
              <a:rPr lang="ko-KR" altLang="ko-KR" sz="1600">
                <a:latin typeface="맑은 고딕"/>
                <a:ea typeface="함초롬바탕"/>
              </a:rPr>
              <a:t>  </a:t>
            </a:r>
            <a:endParaRPr lang="ko-KR" altLang="ko-KR" sz="1600">
              <a:latin typeface="맑은 고딕"/>
              <a:ea typeface="함초롬바탕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42432" y="1947009"/>
            <a:ext cx="2141982" cy="131642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03829" y="2636421"/>
            <a:ext cx="3168396" cy="180070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43559" y="1873957"/>
            <a:ext cx="2448306" cy="12418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상승">
  <a:themeElements>
    <a:clrScheme name="상승">
      <a:dk1>
        <a:srgbClr val="000000"/>
      </a:dk1>
      <a:lt1>
        <a:srgbClr val="ffffff"/>
      </a:lt1>
      <a:dk2>
        <a:srgbClr val="031f57"/>
      </a:dk2>
      <a:lt2>
        <a:srgbClr val="d7f5ff"/>
      </a:lt2>
      <a:accent1>
        <a:srgbClr val="063879"/>
      </a:accent1>
      <a:accent2>
        <a:srgbClr val="5b9ef7"/>
      </a:accent2>
      <a:accent3>
        <a:srgbClr val="008dbb"/>
      </a:accent3>
      <a:accent4>
        <a:srgbClr val="37cfff"/>
      </a:accent4>
      <a:accent5>
        <a:srgbClr val="cbd2d7"/>
      </a:accent5>
      <a:accent6>
        <a:srgbClr val="5c6e7a"/>
      </a:accent6>
      <a:hlink>
        <a:srgbClr val="28d3ea"/>
      </a:hlink>
      <a:folHlink>
        <a:srgbClr val="0033cc"/>
      </a:folHlink>
    </a:clrScheme>
    <a:fontScheme name="상승">
      <a:majorFont>
        <a:latin typeface="Tahoma"/>
        <a:ea typeface="한컴 윤고딕 240"/>
        <a:cs typeface=""/>
      </a:majorFont>
      <a:minorFont>
        <a:latin typeface="Tahoma"/>
        <a:ea typeface="함초롬돋움"/>
        <a:cs typeface=""/>
      </a:minorFont>
    </a:fontScheme>
    <a:fmtScheme name="상승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0000"/>
                <a:shade val="90000"/>
                <a:satMod val="100000"/>
              </a:schemeClr>
            </a:gs>
            <a:gs pos="60000">
              <a:schemeClr val="phClr">
                <a:tint val="90000"/>
                <a:shade val="8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100000"/>
              </a:schemeClr>
            </a:gs>
            <a:gs pos="45000">
              <a:schemeClr val="phClr">
                <a:tint val="80000"/>
                <a:shade val="8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347</ep:Words>
  <ep:PresentationFormat>화면 슬라이드 쇼(4:3)</ep:PresentationFormat>
  <ep:Paragraphs>75</ep:Paragraphs>
  <ep:Slides>13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상승</vt:lpstr>
      <vt:lpstr>가상과 현실의 수업시간</vt:lpstr>
      <vt:lpstr>목  차</vt:lpstr>
      <vt:lpstr>현실</vt:lpstr>
      <vt:lpstr>증강현실 교과서</vt:lpstr>
      <vt:lpstr>구현내용</vt:lpstr>
      <vt:lpstr>구현방법</vt:lpstr>
      <vt:lpstr>관련 현황</vt:lpstr>
      <vt:lpstr>선행연구</vt:lpstr>
      <vt:lpstr>기존의 증강현실과 차별점</vt:lpstr>
      <vt:lpstr>일정</vt:lpstr>
      <vt:lpstr>출처</vt:lpstr>
      <vt:lpstr>Q&amp;A</vt:lpstr>
      <vt:lpstr>고맙습니다</vt:lpstr>
    </vt:vector>
  </ep:TitlesOfParts>
  <ep:HyperlinkBase/>
  <ep:Application>Hancom Office Hanshow 2010</ep:Application>
  <ep:AppVersion>8.5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dcterms:created xsi:type="dcterms:W3CDTF">2019-03-18T13:34:38.788</dcterms:created>
  <dc:creator>한효근</dc:creator>
  <dc:description/>
  <cp:keywords/>
  <cp:lastModifiedBy>한효근</cp:lastModifiedBy>
  <dcterms:modified xsi:type="dcterms:W3CDTF">2019-03-19T05:55:30.505</dcterms:modified>
  <cp:revision>96</cp:revision>
  <dc:subject/>
  <dc:title>가상과 현실의 수업시간</dc:title>
</cp:coreProperties>
</file>