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1759-721E-46D4-B336-603BFBD7D221}" type="datetimeFigureOut">
              <a:rPr lang="ko-KR" altLang="en-US" smtClean="0"/>
              <a:t>2019-03-17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B704-BE4F-4061-9EC4-88123D50D2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7498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1759-721E-46D4-B336-603BFBD7D221}" type="datetimeFigureOut">
              <a:rPr lang="ko-KR" altLang="en-US" smtClean="0"/>
              <a:t>2019-03-17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B704-BE4F-4061-9EC4-88123D50D2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2246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1759-721E-46D4-B336-603BFBD7D221}" type="datetimeFigureOut">
              <a:rPr lang="ko-KR" altLang="en-US" smtClean="0"/>
              <a:t>2019-03-17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B704-BE4F-4061-9EC4-88123D50D2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86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1759-721E-46D4-B336-603BFBD7D221}" type="datetimeFigureOut">
              <a:rPr lang="ko-KR" altLang="en-US" smtClean="0"/>
              <a:t>2019-03-17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B704-BE4F-4061-9EC4-88123D50D2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782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1759-721E-46D4-B336-603BFBD7D221}" type="datetimeFigureOut">
              <a:rPr lang="ko-KR" altLang="en-US" smtClean="0"/>
              <a:t>2019-03-17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B704-BE4F-4061-9EC4-88123D50D2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4015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1759-721E-46D4-B336-603BFBD7D221}" type="datetimeFigureOut">
              <a:rPr lang="ko-KR" altLang="en-US" smtClean="0"/>
              <a:t>2019-03-17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B704-BE4F-4061-9EC4-88123D50D2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386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1759-721E-46D4-B336-603BFBD7D221}" type="datetimeFigureOut">
              <a:rPr lang="ko-KR" altLang="en-US" smtClean="0"/>
              <a:t>2019-03-17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B704-BE4F-4061-9EC4-88123D50D2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2667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1759-721E-46D4-B336-603BFBD7D221}" type="datetimeFigureOut">
              <a:rPr lang="ko-KR" altLang="en-US" smtClean="0"/>
              <a:t>2019-03-17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B704-BE4F-4061-9EC4-88123D50D2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3121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1759-721E-46D4-B336-603BFBD7D221}" type="datetimeFigureOut">
              <a:rPr lang="ko-KR" altLang="en-US" smtClean="0"/>
              <a:t>2019-03-17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B704-BE4F-4061-9EC4-88123D50D2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094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1759-721E-46D4-B336-603BFBD7D221}" type="datetimeFigureOut">
              <a:rPr lang="ko-KR" altLang="en-US" smtClean="0"/>
              <a:t>2019-03-17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B704-BE4F-4061-9EC4-88123D50D2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7319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1759-721E-46D4-B336-603BFBD7D221}" type="datetimeFigureOut">
              <a:rPr lang="ko-KR" altLang="en-US" smtClean="0"/>
              <a:t>2019-03-17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B704-BE4F-4061-9EC4-88123D50D2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873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B1759-721E-46D4-B336-603BFBD7D221}" type="datetimeFigureOut">
              <a:rPr lang="ko-KR" altLang="en-US" smtClean="0"/>
              <a:t>2019-03-17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0B704-BE4F-4061-9EC4-88123D50D2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0342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무인 설명 시스템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2012010905 </a:t>
            </a:r>
            <a:r>
              <a:rPr lang="ko-KR" altLang="en-US" dirty="0" smtClean="0"/>
              <a:t>김강섭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126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Desktop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동기</a:t>
            </a:r>
            <a:endParaRPr lang="en-US" altLang="ko-KR" dirty="0" smtClean="0"/>
          </a:p>
          <a:p>
            <a:r>
              <a:rPr lang="en-US" altLang="ko-KR" dirty="0" smtClean="0"/>
              <a:t>2.</a:t>
            </a:r>
            <a:r>
              <a:rPr lang="ko-KR" altLang="en-US" dirty="0" smtClean="0"/>
              <a:t>목표</a:t>
            </a:r>
            <a:endParaRPr lang="en-US" altLang="ko-KR" dirty="0" smtClean="0"/>
          </a:p>
          <a:p>
            <a:r>
              <a:rPr lang="en-US" altLang="ko-KR" dirty="0" smtClean="0"/>
              <a:t>3.</a:t>
            </a:r>
            <a:r>
              <a:rPr lang="ko-KR" altLang="en-US" dirty="0" smtClean="0"/>
              <a:t>관련제품</a:t>
            </a:r>
            <a:endParaRPr lang="en-US" altLang="ko-KR" dirty="0" smtClean="0"/>
          </a:p>
          <a:p>
            <a:r>
              <a:rPr lang="en-US" altLang="ko-KR" dirty="0" smtClean="0"/>
              <a:t>4.</a:t>
            </a:r>
            <a:r>
              <a:rPr lang="ko-KR" altLang="en-US" dirty="0" smtClean="0"/>
              <a:t>구현내용</a:t>
            </a:r>
            <a:endParaRPr lang="en-US" altLang="ko-KR" dirty="0" smtClean="0"/>
          </a:p>
          <a:p>
            <a:r>
              <a:rPr lang="en-US" altLang="ko-KR" dirty="0" smtClean="0"/>
              <a:t>5.</a:t>
            </a:r>
            <a:r>
              <a:rPr lang="ko-KR" altLang="en-US" dirty="0" smtClean="0"/>
              <a:t>비용 및 일정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09637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istrator\Desktop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</a:t>
            </a:r>
            <a:r>
              <a:rPr lang="ko-KR" altLang="en-US" dirty="0"/>
              <a:t>기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일상 속에서 활용 될 수 있는 무인설명시스템은 없다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7992888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8998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Desktop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</a:t>
            </a:r>
            <a:r>
              <a:rPr lang="ko-KR" altLang="en-US" dirty="0"/>
              <a:t>표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 latinLnBrk="0">
              <a:buNone/>
            </a:pPr>
            <a:endParaRPr lang="ko-KR" altLang="en-US" dirty="0"/>
          </a:p>
          <a:p>
            <a:pPr fontAlgn="base"/>
            <a:r>
              <a:rPr lang="ko-KR" altLang="en-US" dirty="0" smtClean="0"/>
              <a:t>전시된 </a:t>
            </a:r>
            <a:r>
              <a:rPr lang="ko-KR" altLang="en-US" dirty="0"/>
              <a:t>제품에 대한 사전지식이 없는 사람이 </a:t>
            </a:r>
            <a:r>
              <a:rPr lang="ko-KR" altLang="en-US" dirty="0" smtClean="0"/>
              <a:t>제품을 </a:t>
            </a:r>
            <a:r>
              <a:rPr lang="ko-KR" altLang="en-US" dirty="0"/>
              <a:t>쉽게 이해할 수 있게 </a:t>
            </a:r>
            <a:r>
              <a:rPr lang="ko-KR" altLang="en-US" dirty="0" smtClean="0"/>
              <a:t>도와주는 시스템 개발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2676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Desktop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관련제품</a:t>
            </a:r>
            <a:r>
              <a:rPr lang="en-US" altLang="ko-KR" dirty="0" smtClean="0"/>
              <a:t>/ </a:t>
            </a:r>
            <a:r>
              <a:rPr lang="ko-KR" altLang="en-US" dirty="0" err="1" smtClean="0"/>
              <a:t>차별점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ko-KR" altLang="en-US" dirty="0" err="1" smtClean="0"/>
              <a:t>키오스크</a:t>
            </a:r>
            <a:r>
              <a:rPr lang="en-US" altLang="ko-KR" dirty="0" smtClean="0"/>
              <a:t>:</a:t>
            </a:r>
            <a:r>
              <a:rPr lang="ko-KR" altLang="en-US" dirty="0"/>
              <a:t>그래픽</a:t>
            </a:r>
            <a:r>
              <a:rPr lang="en-US" altLang="ko-KR" dirty="0"/>
              <a:t>. </a:t>
            </a:r>
            <a:r>
              <a:rPr lang="ko-KR" altLang="en-US" dirty="0"/>
              <a:t>통신카드 등 첨단 멀티미디어 기기를 활용하여 음성서비스</a:t>
            </a:r>
            <a:r>
              <a:rPr lang="en-US" altLang="ko-KR" dirty="0"/>
              <a:t>, </a:t>
            </a:r>
            <a:r>
              <a:rPr lang="ko-KR" altLang="en-US" dirty="0"/>
              <a:t>동영상 구현 등 이용자에게 효율적인 정보를 제공하는 무인 종합정보안내시스템</a:t>
            </a:r>
            <a:endParaRPr lang="en-US" altLang="ko-KR" dirty="0" smtClean="0"/>
          </a:p>
          <a:p>
            <a:r>
              <a:rPr lang="ko-KR" altLang="en-US" dirty="0" err="1" smtClean="0"/>
              <a:t>차별점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기존 </a:t>
            </a:r>
            <a:r>
              <a:rPr lang="ko-KR" altLang="en-US" dirty="0"/>
              <a:t>박물관 등에서는 이러한 무인 설명 시스템이 존재하지만</a:t>
            </a:r>
            <a:r>
              <a:rPr lang="en-US" altLang="ko-KR" dirty="0"/>
              <a:t>, </a:t>
            </a:r>
            <a:r>
              <a:rPr lang="ko-KR" altLang="en-US" dirty="0"/>
              <a:t>가전제품 매장 혹은 일반 전자기기 매장 등에서는 이러한 기능을 수행하는 제품이 없습니다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7848872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7000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Desktop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구현 내용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초음파센서를 이용한 사물탐지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탐지여부에 따라 설명 서비스 제공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최초 재생 후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초마다 갱신 후 사물이 없으면 서비스 종료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4. Bluetooth</a:t>
            </a:r>
            <a:r>
              <a:rPr lang="ko-KR" altLang="en-US" dirty="0" smtClean="0"/>
              <a:t>를 이용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어플과</a:t>
            </a:r>
            <a:r>
              <a:rPr lang="ko-KR" altLang="en-US" dirty="0" smtClean="0"/>
              <a:t> 연동하여 관리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50867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istrator\Desktop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일정</a:t>
            </a:r>
            <a:endParaRPr lang="ko-KR" alt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613150" y="1590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628800"/>
            <a:ext cx="7992888" cy="4840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347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dministrator\Desktop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비용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2495550"/>
            <a:ext cx="6781800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27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Words>135</Words>
  <Application>Microsoft Office PowerPoint</Application>
  <PresentationFormat>화면 슬라이드 쇼(4:3)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무인 설명 시스템</vt:lpstr>
      <vt:lpstr>목차</vt:lpstr>
      <vt:lpstr>동기</vt:lpstr>
      <vt:lpstr>목표</vt:lpstr>
      <vt:lpstr>관련제품/ 차별점</vt:lpstr>
      <vt:lpstr>구현 내용</vt:lpstr>
      <vt:lpstr>일정</vt:lpstr>
      <vt:lpstr>비용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Registered User</cp:lastModifiedBy>
  <cp:revision>22</cp:revision>
  <dcterms:created xsi:type="dcterms:W3CDTF">2019-03-10T06:41:37Z</dcterms:created>
  <dcterms:modified xsi:type="dcterms:W3CDTF">2019-03-17T17:08:14Z</dcterms:modified>
</cp:coreProperties>
</file>