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532" r:id="rId2"/>
    <p:sldId id="534" r:id="rId3"/>
    <p:sldId id="535" r:id="rId4"/>
    <p:sldId id="536" r:id="rId5"/>
    <p:sldId id="537" r:id="rId6"/>
    <p:sldId id="538" r:id="rId7"/>
    <p:sldId id="539" r:id="rId8"/>
    <p:sldId id="540" r:id="rId9"/>
    <p:sldId id="541" r:id="rId10"/>
    <p:sldId id="542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07">
          <p15:clr>
            <a:srgbClr val="A4A3A4"/>
          </p15:clr>
        </p15:guide>
        <p15:guide id="3" pos="2916">
          <p15:clr>
            <a:srgbClr val="A4A3A4"/>
          </p15:clr>
        </p15:guide>
        <p15:guide id="4" pos="2481">
          <p15:clr>
            <a:srgbClr val="A4A3A4"/>
          </p15:clr>
        </p15:guide>
        <p15:guide id="5" pos="2372">
          <p15:clr>
            <a:srgbClr val="A4A3A4"/>
          </p15:clr>
        </p15:guide>
        <p15:guide id="6" pos="2045">
          <p15:clr>
            <a:srgbClr val="A4A3A4"/>
          </p15:clr>
        </p15:guide>
        <p15:guide id="7" pos="1937">
          <p15:clr>
            <a:srgbClr val="A4A3A4"/>
          </p15:clr>
        </p15:guide>
        <p15:guide id="8" pos="1610">
          <p15:clr>
            <a:srgbClr val="A4A3A4"/>
          </p15:clr>
        </p15:guide>
        <p15:guide id="9" pos="1501">
          <p15:clr>
            <a:srgbClr val="A4A3A4"/>
          </p15:clr>
        </p15:guide>
        <p15:guide id="10" pos="1174">
          <p15:clr>
            <a:srgbClr val="A4A3A4"/>
          </p15:clr>
        </p15:guide>
        <p15:guide id="11" pos="1066">
          <p15:clr>
            <a:srgbClr val="A4A3A4"/>
          </p15:clr>
        </p15:guide>
        <p15:guide id="12" pos="739">
          <p15:clr>
            <a:srgbClr val="A4A3A4"/>
          </p15:clr>
        </p15:guide>
        <p15:guide id="13" pos="630">
          <p15:clr>
            <a:srgbClr val="A4A3A4"/>
          </p15:clr>
        </p15:guide>
        <p15:guide id="14" pos="304">
          <p15:clr>
            <a:srgbClr val="A4A3A4"/>
          </p15:clr>
        </p15:guide>
        <p15:guide id="15" pos="267">
          <p15:clr>
            <a:srgbClr val="A4A3A4"/>
          </p15:clr>
        </p15:guide>
        <p15:guide id="16" pos="3352">
          <p15:clr>
            <a:srgbClr val="A4A3A4"/>
          </p15:clr>
        </p15:guide>
        <p15:guide id="17" pos="3243">
          <p15:clr>
            <a:srgbClr val="A4A3A4"/>
          </p15:clr>
        </p15:guide>
        <p15:guide id="18" pos="3678">
          <p15:clr>
            <a:srgbClr val="A4A3A4"/>
          </p15:clr>
        </p15:guide>
        <p15:guide id="19" pos="3787">
          <p15:clr>
            <a:srgbClr val="A4A3A4"/>
          </p15:clr>
        </p15:guide>
        <p15:guide id="20" pos="4114">
          <p15:clr>
            <a:srgbClr val="A4A3A4"/>
          </p15:clr>
        </p15:guide>
        <p15:guide id="21" pos="4223">
          <p15:clr>
            <a:srgbClr val="A4A3A4"/>
          </p15:clr>
        </p15:guide>
        <p15:guide id="22" pos="4549">
          <p15:clr>
            <a:srgbClr val="A4A3A4"/>
          </p15:clr>
        </p15:guide>
        <p15:guide id="23" pos="4658">
          <p15:clr>
            <a:srgbClr val="A4A3A4"/>
          </p15:clr>
        </p15:guide>
        <p15:guide id="24" pos="4985">
          <p15:clr>
            <a:srgbClr val="A4A3A4"/>
          </p15:clr>
        </p15:guide>
        <p15:guide id="25" pos="5420">
          <p15:clr>
            <a:srgbClr val="A4A3A4"/>
          </p15:clr>
        </p15:guide>
        <p15:guide id="26" pos="5094">
          <p15:clr>
            <a:srgbClr val="A4A3A4"/>
          </p15:clr>
        </p15:guide>
        <p15:guide id="27" pos="5456">
          <p15:clr>
            <a:srgbClr val="A4A3A4"/>
          </p15:clr>
        </p15:guide>
        <p15:guide id="28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9E1"/>
    <a:srgbClr val="F6E9E2"/>
    <a:srgbClr val="F6EAE2"/>
    <a:srgbClr val="F0DCD0"/>
    <a:srgbClr val="F0DED0"/>
    <a:srgbClr val="EEDBCB"/>
    <a:srgbClr val="EBDBCB"/>
    <a:srgbClr val="F2E8DE"/>
    <a:srgbClr val="FFC000"/>
    <a:srgbClr val="953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48" autoAdjust="0"/>
    <p:restoredTop sz="93810" autoAdjust="0"/>
  </p:normalViewPr>
  <p:slideViewPr>
    <p:cSldViewPr showGuides="1">
      <p:cViewPr>
        <p:scale>
          <a:sx n="75" d="100"/>
          <a:sy n="75" d="100"/>
        </p:scale>
        <p:origin x="1260" y="42"/>
      </p:cViewPr>
      <p:guideLst>
        <p:guide pos="2807"/>
        <p:guide pos="2916"/>
        <p:guide pos="2481"/>
        <p:guide pos="2372"/>
        <p:guide pos="2045"/>
        <p:guide pos="1937"/>
        <p:guide pos="1610"/>
        <p:guide pos="1501"/>
        <p:guide pos="1174"/>
        <p:guide pos="1066"/>
        <p:guide pos="739"/>
        <p:guide pos="630"/>
        <p:guide pos="304"/>
        <p:guide pos="267"/>
        <p:guide pos="3352"/>
        <p:guide pos="3243"/>
        <p:guide pos="3678"/>
        <p:guide pos="3787"/>
        <p:guide pos="4114"/>
        <p:guide pos="4223"/>
        <p:guide pos="4549"/>
        <p:guide pos="4658"/>
        <p:guide pos="4985"/>
        <p:guide pos="5420"/>
        <p:guide pos="5094"/>
        <p:guide pos="5456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11" d="100"/>
          <a:sy n="111" d="100"/>
        </p:scale>
        <p:origin x="-2724" y="-96"/>
      </p:cViewPr>
      <p:guideLst>
        <p:guide orient="horz" pos="3126"/>
        <p:guide pos="2141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ongjin Lee" userId="60bacaf3-c320-4c62-bcf4-3813af67fb3a" providerId="ADAL" clId="{77EAE905-C348-42ED-8963-7AA2358CFCEE}"/>
    <pc:docChg chg="undo addSld delSld modSld">
      <pc:chgData name="Seongjin Lee" userId="60bacaf3-c320-4c62-bcf4-3813af67fb3a" providerId="ADAL" clId="{77EAE905-C348-42ED-8963-7AA2358CFCEE}" dt="2018-08-06T04:49:50.774" v="82"/>
      <pc:docMkLst>
        <pc:docMk/>
      </pc:docMkLst>
      <pc:sldChg chg="del">
        <pc:chgData name="Seongjin Lee" userId="60bacaf3-c320-4c62-bcf4-3813af67fb3a" providerId="ADAL" clId="{77EAE905-C348-42ED-8963-7AA2358CFCEE}" dt="2018-08-06T04:38:46.361" v="49" actId="2696"/>
        <pc:sldMkLst>
          <pc:docMk/>
          <pc:sldMk cId="524855463" sldId="266"/>
        </pc:sldMkLst>
      </pc:sldChg>
      <pc:sldChg chg="del">
        <pc:chgData name="Seongjin Lee" userId="60bacaf3-c320-4c62-bcf4-3813af67fb3a" providerId="ADAL" clId="{77EAE905-C348-42ED-8963-7AA2358CFCEE}" dt="2018-08-06T04:38:46.354" v="45" actId="2696"/>
        <pc:sldMkLst>
          <pc:docMk/>
          <pc:sldMk cId="1139250126" sldId="267"/>
        </pc:sldMkLst>
      </pc:sldChg>
      <pc:sldChg chg="del">
        <pc:chgData name="Seongjin Lee" userId="60bacaf3-c320-4c62-bcf4-3813af67fb3a" providerId="ADAL" clId="{77EAE905-C348-42ED-8963-7AA2358CFCEE}" dt="2018-08-06T04:38:46.356" v="46" actId="2696"/>
        <pc:sldMkLst>
          <pc:docMk/>
          <pc:sldMk cId="1800588811" sldId="268"/>
        </pc:sldMkLst>
      </pc:sldChg>
      <pc:sldChg chg="del">
        <pc:chgData name="Seongjin Lee" userId="60bacaf3-c320-4c62-bcf4-3813af67fb3a" providerId="ADAL" clId="{77EAE905-C348-42ED-8963-7AA2358CFCEE}" dt="2018-08-06T04:38:46.358" v="47" actId="2696"/>
        <pc:sldMkLst>
          <pc:docMk/>
          <pc:sldMk cId="1566878471" sldId="269"/>
        </pc:sldMkLst>
      </pc:sldChg>
      <pc:sldChg chg="del">
        <pc:chgData name="Seongjin Lee" userId="60bacaf3-c320-4c62-bcf4-3813af67fb3a" providerId="ADAL" clId="{77EAE905-C348-42ED-8963-7AA2358CFCEE}" dt="2018-08-06T04:38:46.348" v="41" actId="2696"/>
        <pc:sldMkLst>
          <pc:docMk/>
          <pc:sldMk cId="715047427" sldId="270"/>
        </pc:sldMkLst>
      </pc:sldChg>
      <pc:sldChg chg="del">
        <pc:chgData name="Seongjin Lee" userId="60bacaf3-c320-4c62-bcf4-3813af67fb3a" providerId="ADAL" clId="{77EAE905-C348-42ED-8963-7AA2358CFCEE}" dt="2018-08-06T04:38:46.359" v="48" actId="2696"/>
        <pc:sldMkLst>
          <pc:docMk/>
          <pc:sldMk cId="3351422486" sldId="271"/>
        </pc:sldMkLst>
      </pc:sldChg>
      <pc:sldChg chg="del">
        <pc:chgData name="Seongjin Lee" userId="60bacaf3-c320-4c62-bcf4-3813af67fb3a" providerId="ADAL" clId="{77EAE905-C348-42ED-8963-7AA2358CFCEE}" dt="2018-08-06T04:38:46.351" v="43" actId="2696"/>
        <pc:sldMkLst>
          <pc:docMk/>
          <pc:sldMk cId="3984046262" sldId="272"/>
        </pc:sldMkLst>
      </pc:sldChg>
      <pc:sldChg chg="del">
        <pc:chgData name="Seongjin Lee" userId="60bacaf3-c320-4c62-bcf4-3813af67fb3a" providerId="ADAL" clId="{77EAE905-C348-42ED-8963-7AA2358CFCEE}" dt="2018-08-06T04:38:46.342" v="37" actId="2696"/>
        <pc:sldMkLst>
          <pc:docMk/>
          <pc:sldMk cId="510769835" sldId="273"/>
        </pc:sldMkLst>
      </pc:sldChg>
      <pc:sldChg chg="del">
        <pc:chgData name="Seongjin Lee" userId="60bacaf3-c320-4c62-bcf4-3813af67fb3a" providerId="ADAL" clId="{77EAE905-C348-42ED-8963-7AA2358CFCEE}" dt="2018-08-06T04:38:46.363" v="50" actId="2696"/>
        <pc:sldMkLst>
          <pc:docMk/>
          <pc:sldMk cId="2066091294" sldId="278"/>
        </pc:sldMkLst>
      </pc:sldChg>
      <pc:sldChg chg="del">
        <pc:chgData name="Seongjin Lee" userId="60bacaf3-c320-4c62-bcf4-3813af67fb3a" providerId="ADAL" clId="{77EAE905-C348-42ED-8963-7AA2358CFCEE}" dt="2018-08-06T04:38:46.344" v="38" actId="2696"/>
        <pc:sldMkLst>
          <pc:docMk/>
          <pc:sldMk cId="2278665840" sldId="279"/>
        </pc:sldMkLst>
      </pc:sldChg>
      <pc:sldChg chg="del">
        <pc:chgData name="Seongjin Lee" userId="60bacaf3-c320-4c62-bcf4-3813af67fb3a" providerId="ADAL" clId="{77EAE905-C348-42ED-8963-7AA2358CFCEE}" dt="2018-08-06T04:38:46.345" v="39" actId="2696"/>
        <pc:sldMkLst>
          <pc:docMk/>
          <pc:sldMk cId="468691041" sldId="280"/>
        </pc:sldMkLst>
      </pc:sldChg>
      <pc:sldChg chg="del">
        <pc:chgData name="Seongjin Lee" userId="60bacaf3-c320-4c62-bcf4-3813af67fb3a" providerId="ADAL" clId="{77EAE905-C348-42ED-8963-7AA2358CFCEE}" dt="2018-08-06T04:38:46.334" v="33" actId="2696"/>
        <pc:sldMkLst>
          <pc:docMk/>
          <pc:sldMk cId="43660685" sldId="281"/>
        </pc:sldMkLst>
      </pc:sldChg>
      <pc:sldChg chg="del">
        <pc:chgData name="Seongjin Lee" userId="60bacaf3-c320-4c62-bcf4-3813af67fb3a" providerId="ADAL" clId="{77EAE905-C348-42ED-8963-7AA2358CFCEE}" dt="2018-08-06T04:38:46.338" v="35" actId="2696"/>
        <pc:sldMkLst>
          <pc:docMk/>
          <pc:sldMk cId="2705756940" sldId="282"/>
        </pc:sldMkLst>
      </pc:sldChg>
      <pc:sldChg chg="del">
        <pc:chgData name="Seongjin Lee" userId="60bacaf3-c320-4c62-bcf4-3813af67fb3a" providerId="ADAL" clId="{77EAE905-C348-42ED-8963-7AA2358CFCEE}" dt="2018-08-06T04:38:46.340" v="36" actId="2696"/>
        <pc:sldMkLst>
          <pc:docMk/>
          <pc:sldMk cId="1376873148" sldId="283"/>
        </pc:sldMkLst>
      </pc:sldChg>
      <pc:sldChg chg="del">
        <pc:chgData name="Seongjin Lee" userId="60bacaf3-c320-4c62-bcf4-3813af67fb3a" providerId="ADAL" clId="{77EAE905-C348-42ED-8963-7AA2358CFCEE}" dt="2018-08-06T04:38:46.327" v="29" actId="2696"/>
        <pc:sldMkLst>
          <pc:docMk/>
          <pc:sldMk cId="1247291307" sldId="284"/>
        </pc:sldMkLst>
      </pc:sldChg>
      <pc:sldChg chg="del">
        <pc:chgData name="Seongjin Lee" userId="60bacaf3-c320-4c62-bcf4-3813af67fb3a" providerId="ADAL" clId="{77EAE905-C348-42ED-8963-7AA2358CFCEE}" dt="2018-08-06T04:38:46.331" v="31" actId="2696"/>
        <pc:sldMkLst>
          <pc:docMk/>
          <pc:sldMk cId="2794442455" sldId="285"/>
        </pc:sldMkLst>
      </pc:sldChg>
      <pc:sldChg chg="del">
        <pc:chgData name="Seongjin Lee" userId="60bacaf3-c320-4c62-bcf4-3813af67fb3a" providerId="ADAL" clId="{77EAE905-C348-42ED-8963-7AA2358CFCEE}" dt="2018-08-06T04:38:46.365" v="51" actId="2696"/>
        <pc:sldMkLst>
          <pc:docMk/>
          <pc:sldMk cId="940879606" sldId="493"/>
        </pc:sldMkLst>
      </pc:sldChg>
      <pc:sldChg chg="del">
        <pc:chgData name="Seongjin Lee" userId="60bacaf3-c320-4c62-bcf4-3813af67fb3a" providerId="ADAL" clId="{77EAE905-C348-42ED-8963-7AA2358CFCEE}" dt="2018-08-06T04:38:46.353" v="44" actId="2696"/>
        <pc:sldMkLst>
          <pc:docMk/>
          <pc:sldMk cId="999392785" sldId="497"/>
        </pc:sldMkLst>
      </pc:sldChg>
      <pc:sldChg chg="del">
        <pc:chgData name="Seongjin Lee" userId="60bacaf3-c320-4c62-bcf4-3813af67fb3a" providerId="ADAL" clId="{77EAE905-C348-42ED-8963-7AA2358CFCEE}" dt="2018-08-06T04:38:46.347" v="40" actId="2696"/>
        <pc:sldMkLst>
          <pc:docMk/>
          <pc:sldMk cId="1433806415" sldId="498"/>
        </pc:sldMkLst>
      </pc:sldChg>
      <pc:sldChg chg="del">
        <pc:chgData name="Seongjin Lee" userId="60bacaf3-c320-4c62-bcf4-3813af67fb3a" providerId="ADAL" clId="{77EAE905-C348-42ED-8963-7AA2358CFCEE}" dt="2018-08-06T04:38:46.349" v="42" actId="2696"/>
        <pc:sldMkLst>
          <pc:docMk/>
          <pc:sldMk cId="2321202236" sldId="499"/>
        </pc:sldMkLst>
      </pc:sldChg>
      <pc:sldChg chg="del">
        <pc:chgData name="Seongjin Lee" userId="60bacaf3-c320-4c62-bcf4-3813af67fb3a" providerId="ADAL" clId="{77EAE905-C348-42ED-8963-7AA2358CFCEE}" dt="2018-08-06T04:38:46.337" v="34" actId="2696"/>
        <pc:sldMkLst>
          <pc:docMk/>
          <pc:sldMk cId="3688967930" sldId="500"/>
        </pc:sldMkLst>
      </pc:sldChg>
      <pc:sldChg chg="del">
        <pc:chgData name="Seongjin Lee" userId="60bacaf3-c320-4c62-bcf4-3813af67fb3a" providerId="ADAL" clId="{77EAE905-C348-42ED-8963-7AA2358CFCEE}" dt="2018-08-06T04:38:46.329" v="30" actId="2696"/>
        <pc:sldMkLst>
          <pc:docMk/>
          <pc:sldMk cId="3098128962" sldId="501"/>
        </pc:sldMkLst>
      </pc:sldChg>
      <pc:sldChg chg="del">
        <pc:chgData name="Seongjin Lee" userId="60bacaf3-c320-4c62-bcf4-3813af67fb3a" providerId="ADAL" clId="{77EAE905-C348-42ED-8963-7AA2358CFCEE}" dt="2018-08-06T04:38:46.332" v="32" actId="2696"/>
        <pc:sldMkLst>
          <pc:docMk/>
          <pc:sldMk cId="1755004154" sldId="502"/>
        </pc:sldMkLst>
      </pc:sldChg>
      <pc:sldChg chg="del">
        <pc:chgData name="Seongjin Lee" userId="60bacaf3-c320-4c62-bcf4-3813af67fb3a" providerId="ADAL" clId="{77EAE905-C348-42ED-8963-7AA2358CFCEE}" dt="2018-08-06T04:38:46.320" v="25" actId="2696"/>
        <pc:sldMkLst>
          <pc:docMk/>
          <pc:sldMk cId="666924733" sldId="503"/>
        </pc:sldMkLst>
      </pc:sldChg>
      <pc:sldChg chg="del">
        <pc:chgData name="Seongjin Lee" userId="60bacaf3-c320-4c62-bcf4-3813af67fb3a" providerId="ADAL" clId="{77EAE905-C348-42ED-8963-7AA2358CFCEE}" dt="2018-08-06T04:38:46.322" v="26" actId="2696"/>
        <pc:sldMkLst>
          <pc:docMk/>
          <pc:sldMk cId="1286833838" sldId="504"/>
        </pc:sldMkLst>
      </pc:sldChg>
      <pc:sldChg chg="del">
        <pc:chgData name="Seongjin Lee" userId="60bacaf3-c320-4c62-bcf4-3813af67fb3a" providerId="ADAL" clId="{77EAE905-C348-42ED-8963-7AA2358CFCEE}" dt="2018-08-06T04:38:46.323" v="27" actId="2696"/>
        <pc:sldMkLst>
          <pc:docMk/>
          <pc:sldMk cId="508506329" sldId="505"/>
        </pc:sldMkLst>
      </pc:sldChg>
      <pc:sldChg chg="del">
        <pc:chgData name="Seongjin Lee" userId="60bacaf3-c320-4c62-bcf4-3813af67fb3a" providerId="ADAL" clId="{77EAE905-C348-42ED-8963-7AA2358CFCEE}" dt="2018-08-06T04:38:46.325" v="28" actId="2696"/>
        <pc:sldMkLst>
          <pc:docMk/>
          <pc:sldMk cId="1628440090" sldId="506"/>
        </pc:sldMkLst>
      </pc:sldChg>
      <pc:sldChg chg="del">
        <pc:chgData name="Seongjin Lee" userId="60bacaf3-c320-4c62-bcf4-3813af67fb3a" providerId="ADAL" clId="{77EAE905-C348-42ED-8963-7AA2358CFCEE}" dt="2018-08-06T04:38:46.314" v="21" actId="2696"/>
        <pc:sldMkLst>
          <pc:docMk/>
          <pc:sldMk cId="1660995262" sldId="507"/>
        </pc:sldMkLst>
      </pc:sldChg>
      <pc:sldChg chg="del">
        <pc:chgData name="Seongjin Lee" userId="60bacaf3-c320-4c62-bcf4-3813af67fb3a" providerId="ADAL" clId="{77EAE905-C348-42ED-8963-7AA2358CFCEE}" dt="2018-08-06T04:38:46.316" v="22" actId="2696"/>
        <pc:sldMkLst>
          <pc:docMk/>
          <pc:sldMk cId="1207441081" sldId="508"/>
        </pc:sldMkLst>
      </pc:sldChg>
      <pc:sldChg chg="del">
        <pc:chgData name="Seongjin Lee" userId="60bacaf3-c320-4c62-bcf4-3813af67fb3a" providerId="ADAL" clId="{77EAE905-C348-42ED-8963-7AA2358CFCEE}" dt="2018-08-06T04:38:46.316" v="23" actId="2696"/>
        <pc:sldMkLst>
          <pc:docMk/>
          <pc:sldMk cId="1889267864" sldId="509"/>
        </pc:sldMkLst>
      </pc:sldChg>
      <pc:sldChg chg="del">
        <pc:chgData name="Seongjin Lee" userId="60bacaf3-c320-4c62-bcf4-3813af67fb3a" providerId="ADAL" clId="{77EAE905-C348-42ED-8963-7AA2358CFCEE}" dt="2018-08-06T04:38:46.319" v="24" actId="2696"/>
        <pc:sldMkLst>
          <pc:docMk/>
          <pc:sldMk cId="231785706" sldId="510"/>
        </pc:sldMkLst>
      </pc:sldChg>
      <pc:sldChg chg="del">
        <pc:chgData name="Seongjin Lee" userId="60bacaf3-c320-4c62-bcf4-3813af67fb3a" providerId="ADAL" clId="{77EAE905-C348-42ED-8963-7AA2358CFCEE}" dt="2018-08-06T04:38:46.307" v="17" actId="2696"/>
        <pc:sldMkLst>
          <pc:docMk/>
          <pc:sldMk cId="87025084" sldId="511"/>
        </pc:sldMkLst>
      </pc:sldChg>
      <pc:sldChg chg="del">
        <pc:chgData name="Seongjin Lee" userId="60bacaf3-c320-4c62-bcf4-3813af67fb3a" providerId="ADAL" clId="{77EAE905-C348-42ED-8963-7AA2358CFCEE}" dt="2018-08-06T04:38:46.309" v="18" actId="2696"/>
        <pc:sldMkLst>
          <pc:docMk/>
          <pc:sldMk cId="194223181" sldId="512"/>
        </pc:sldMkLst>
      </pc:sldChg>
      <pc:sldChg chg="del">
        <pc:chgData name="Seongjin Lee" userId="60bacaf3-c320-4c62-bcf4-3813af67fb3a" providerId="ADAL" clId="{77EAE905-C348-42ED-8963-7AA2358CFCEE}" dt="2018-08-06T04:38:46.311" v="19" actId="2696"/>
        <pc:sldMkLst>
          <pc:docMk/>
          <pc:sldMk cId="133859627" sldId="513"/>
        </pc:sldMkLst>
      </pc:sldChg>
      <pc:sldChg chg="del">
        <pc:chgData name="Seongjin Lee" userId="60bacaf3-c320-4c62-bcf4-3813af67fb3a" providerId="ADAL" clId="{77EAE905-C348-42ED-8963-7AA2358CFCEE}" dt="2018-08-06T04:38:46.313" v="20" actId="2696"/>
        <pc:sldMkLst>
          <pc:docMk/>
          <pc:sldMk cId="1363372580" sldId="514"/>
        </pc:sldMkLst>
      </pc:sldChg>
      <pc:sldChg chg="del">
        <pc:chgData name="Seongjin Lee" userId="60bacaf3-c320-4c62-bcf4-3813af67fb3a" providerId="ADAL" clId="{77EAE905-C348-42ED-8963-7AA2358CFCEE}" dt="2018-08-06T04:38:46.298" v="13" actId="2696"/>
        <pc:sldMkLst>
          <pc:docMk/>
          <pc:sldMk cId="552438570" sldId="515"/>
        </pc:sldMkLst>
      </pc:sldChg>
      <pc:sldChg chg="del">
        <pc:chgData name="Seongjin Lee" userId="60bacaf3-c320-4c62-bcf4-3813af67fb3a" providerId="ADAL" clId="{77EAE905-C348-42ED-8963-7AA2358CFCEE}" dt="2018-08-06T04:38:46.301" v="14" actId="2696"/>
        <pc:sldMkLst>
          <pc:docMk/>
          <pc:sldMk cId="1263240009" sldId="516"/>
        </pc:sldMkLst>
      </pc:sldChg>
      <pc:sldChg chg="del">
        <pc:chgData name="Seongjin Lee" userId="60bacaf3-c320-4c62-bcf4-3813af67fb3a" providerId="ADAL" clId="{77EAE905-C348-42ED-8963-7AA2358CFCEE}" dt="2018-08-06T04:38:46.303" v="15" actId="2696"/>
        <pc:sldMkLst>
          <pc:docMk/>
          <pc:sldMk cId="1251497021" sldId="517"/>
        </pc:sldMkLst>
      </pc:sldChg>
      <pc:sldChg chg="del">
        <pc:chgData name="Seongjin Lee" userId="60bacaf3-c320-4c62-bcf4-3813af67fb3a" providerId="ADAL" clId="{77EAE905-C348-42ED-8963-7AA2358CFCEE}" dt="2018-08-06T04:38:46.305" v="16" actId="2696"/>
        <pc:sldMkLst>
          <pc:docMk/>
          <pc:sldMk cId="1455593229" sldId="518"/>
        </pc:sldMkLst>
      </pc:sldChg>
      <pc:sldChg chg="del">
        <pc:chgData name="Seongjin Lee" userId="60bacaf3-c320-4c62-bcf4-3813af67fb3a" providerId="ADAL" clId="{77EAE905-C348-42ED-8963-7AA2358CFCEE}" dt="2018-08-06T04:38:46.288" v="9" actId="2696"/>
        <pc:sldMkLst>
          <pc:docMk/>
          <pc:sldMk cId="21693179" sldId="519"/>
        </pc:sldMkLst>
      </pc:sldChg>
      <pc:sldChg chg="del">
        <pc:chgData name="Seongjin Lee" userId="60bacaf3-c320-4c62-bcf4-3813af67fb3a" providerId="ADAL" clId="{77EAE905-C348-42ED-8963-7AA2358CFCEE}" dt="2018-08-06T04:38:46.291" v="10" actId="2696"/>
        <pc:sldMkLst>
          <pc:docMk/>
          <pc:sldMk cId="1672523110" sldId="520"/>
        </pc:sldMkLst>
      </pc:sldChg>
      <pc:sldChg chg="del">
        <pc:chgData name="Seongjin Lee" userId="60bacaf3-c320-4c62-bcf4-3813af67fb3a" providerId="ADAL" clId="{77EAE905-C348-42ED-8963-7AA2358CFCEE}" dt="2018-08-06T04:38:46.293" v="11" actId="2696"/>
        <pc:sldMkLst>
          <pc:docMk/>
          <pc:sldMk cId="1682454187" sldId="521"/>
        </pc:sldMkLst>
      </pc:sldChg>
      <pc:sldChg chg="del">
        <pc:chgData name="Seongjin Lee" userId="60bacaf3-c320-4c62-bcf4-3813af67fb3a" providerId="ADAL" clId="{77EAE905-C348-42ED-8963-7AA2358CFCEE}" dt="2018-08-06T04:38:46.296" v="12" actId="2696"/>
        <pc:sldMkLst>
          <pc:docMk/>
          <pc:sldMk cId="1090340860" sldId="522"/>
        </pc:sldMkLst>
      </pc:sldChg>
      <pc:sldChg chg="del">
        <pc:chgData name="Seongjin Lee" userId="60bacaf3-c320-4c62-bcf4-3813af67fb3a" providerId="ADAL" clId="{77EAE905-C348-42ED-8963-7AA2358CFCEE}" dt="2018-08-06T04:38:46.278" v="5" actId="2696"/>
        <pc:sldMkLst>
          <pc:docMk/>
          <pc:sldMk cId="880874169" sldId="523"/>
        </pc:sldMkLst>
      </pc:sldChg>
      <pc:sldChg chg="del">
        <pc:chgData name="Seongjin Lee" userId="60bacaf3-c320-4c62-bcf4-3813af67fb3a" providerId="ADAL" clId="{77EAE905-C348-42ED-8963-7AA2358CFCEE}" dt="2018-08-06T04:38:46.281" v="6" actId="2696"/>
        <pc:sldMkLst>
          <pc:docMk/>
          <pc:sldMk cId="99895965" sldId="524"/>
        </pc:sldMkLst>
      </pc:sldChg>
      <pc:sldChg chg="del">
        <pc:chgData name="Seongjin Lee" userId="60bacaf3-c320-4c62-bcf4-3813af67fb3a" providerId="ADAL" clId="{77EAE905-C348-42ED-8963-7AA2358CFCEE}" dt="2018-08-06T04:38:46.283" v="7" actId="2696"/>
        <pc:sldMkLst>
          <pc:docMk/>
          <pc:sldMk cId="1766755448" sldId="525"/>
        </pc:sldMkLst>
      </pc:sldChg>
      <pc:sldChg chg="del">
        <pc:chgData name="Seongjin Lee" userId="60bacaf3-c320-4c62-bcf4-3813af67fb3a" providerId="ADAL" clId="{77EAE905-C348-42ED-8963-7AA2358CFCEE}" dt="2018-08-06T04:38:46.286" v="8" actId="2696"/>
        <pc:sldMkLst>
          <pc:docMk/>
          <pc:sldMk cId="602427467" sldId="526"/>
        </pc:sldMkLst>
      </pc:sldChg>
      <pc:sldChg chg="del">
        <pc:chgData name="Seongjin Lee" userId="60bacaf3-c320-4c62-bcf4-3813af67fb3a" providerId="ADAL" clId="{77EAE905-C348-42ED-8963-7AA2358CFCEE}" dt="2018-08-06T04:38:46.266" v="1" actId="2696"/>
        <pc:sldMkLst>
          <pc:docMk/>
          <pc:sldMk cId="1760525911" sldId="527"/>
        </pc:sldMkLst>
      </pc:sldChg>
      <pc:sldChg chg="del">
        <pc:chgData name="Seongjin Lee" userId="60bacaf3-c320-4c62-bcf4-3813af67fb3a" providerId="ADAL" clId="{77EAE905-C348-42ED-8963-7AA2358CFCEE}" dt="2018-08-06T04:38:46.269" v="2" actId="2696"/>
        <pc:sldMkLst>
          <pc:docMk/>
          <pc:sldMk cId="1129297811" sldId="528"/>
        </pc:sldMkLst>
      </pc:sldChg>
      <pc:sldChg chg="del">
        <pc:chgData name="Seongjin Lee" userId="60bacaf3-c320-4c62-bcf4-3813af67fb3a" providerId="ADAL" clId="{77EAE905-C348-42ED-8963-7AA2358CFCEE}" dt="2018-08-06T04:38:46.273" v="3" actId="2696"/>
        <pc:sldMkLst>
          <pc:docMk/>
          <pc:sldMk cId="647837291" sldId="529"/>
        </pc:sldMkLst>
      </pc:sldChg>
      <pc:sldChg chg="del">
        <pc:chgData name="Seongjin Lee" userId="60bacaf3-c320-4c62-bcf4-3813af67fb3a" providerId="ADAL" clId="{77EAE905-C348-42ED-8963-7AA2358CFCEE}" dt="2018-08-06T04:38:46.276" v="4" actId="2696"/>
        <pc:sldMkLst>
          <pc:docMk/>
          <pc:sldMk cId="459259547" sldId="530"/>
        </pc:sldMkLst>
      </pc:sldChg>
      <pc:sldChg chg="del">
        <pc:chgData name="Seongjin Lee" userId="60bacaf3-c320-4c62-bcf4-3813af67fb3a" providerId="ADAL" clId="{77EAE905-C348-42ED-8963-7AA2358CFCEE}" dt="2018-08-06T04:38:46.254" v="0" actId="2696"/>
        <pc:sldMkLst>
          <pc:docMk/>
          <pc:sldMk cId="718979111" sldId="531"/>
        </pc:sldMkLst>
      </pc:sldChg>
      <pc:sldChg chg="addSp modSp">
        <pc:chgData name="Seongjin Lee" userId="60bacaf3-c320-4c62-bcf4-3813af67fb3a" providerId="ADAL" clId="{77EAE905-C348-42ED-8963-7AA2358CFCEE}" dt="2018-08-06T04:40:25.632" v="77"/>
        <pc:sldMkLst>
          <pc:docMk/>
          <pc:sldMk cId="111273673" sldId="532"/>
        </pc:sldMkLst>
        <pc:picChg chg="add mod">
          <ac:chgData name="Seongjin Lee" userId="60bacaf3-c320-4c62-bcf4-3813af67fb3a" providerId="ADAL" clId="{77EAE905-C348-42ED-8963-7AA2358CFCEE}" dt="2018-08-06T04:40:25.632" v="77"/>
          <ac:picMkLst>
            <pc:docMk/>
            <pc:sldMk cId="111273673" sldId="532"/>
            <ac:picMk id="2" creationId="{F2C1D15E-898D-4F25-9EEE-A538724EDCA3}"/>
          </ac:picMkLst>
        </pc:picChg>
      </pc:sldChg>
      <pc:sldChg chg="add del">
        <pc:chgData name="Seongjin Lee" userId="60bacaf3-c320-4c62-bcf4-3813af67fb3a" providerId="ADAL" clId="{77EAE905-C348-42ED-8963-7AA2358CFCEE}" dt="2018-08-06T04:39:45.807" v="72" actId="2696"/>
        <pc:sldMkLst>
          <pc:docMk/>
          <pc:sldMk cId="1865849221" sldId="533"/>
        </pc:sldMkLst>
      </pc:sldChg>
      <pc:sldChg chg="addSp delSp modSp add del">
        <pc:chgData name="Seongjin Lee" userId="60bacaf3-c320-4c62-bcf4-3813af67fb3a" providerId="ADAL" clId="{77EAE905-C348-42ED-8963-7AA2358CFCEE}" dt="2018-08-06T04:49:50.774" v="82"/>
        <pc:sldMkLst>
          <pc:docMk/>
          <pc:sldMk cId="1771643853" sldId="534"/>
        </pc:sldMkLst>
        <pc:spChg chg="mod">
          <ac:chgData name="Seongjin Lee" userId="60bacaf3-c320-4c62-bcf4-3813af67fb3a" providerId="ADAL" clId="{77EAE905-C348-42ED-8963-7AA2358CFCEE}" dt="2018-08-06T04:40:38.267" v="81" actId="20577"/>
          <ac:spMkLst>
            <pc:docMk/>
            <pc:sldMk cId="1771643853" sldId="534"/>
            <ac:spMk id="2" creationId="{00000000-0000-0000-0000-000000000000}"/>
          </ac:spMkLst>
        </pc:spChg>
        <pc:spChg chg="mod">
          <ac:chgData name="Seongjin Lee" userId="60bacaf3-c320-4c62-bcf4-3813af67fb3a" providerId="ADAL" clId="{77EAE905-C348-42ED-8963-7AA2358CFCEE}" dt="2018-08-06T04:39:51.478" v="76" actId="20577"/>
          <ac:spMkLst>
            <pc:docMk/>
            <pc:sldMk cId="1771643853" sldId="534"/>
            <ac:spMk id="7" creationId="{00000000-0000-0000-0000-000000000000}"/>
          </ac:spMkLst>
        </pc:spChg>
        <pc:picChg chg="add mod">
          <ac:chgData name="Seongjin Lee" userId="60bacaf3-c320-4c62-bcf4-3813af67fb3a" providerId="ADAL" clId="{77EAE905-C348-42ED-8963-7AA2358CFCEE}" dt="2018-08-06T04:40:25.632" v="77"/>
          <ac:picMkLst>
            <pc:docMk/>
            <pc:sldMk cId="1771643853" sldId="534"/>
            <ac:picMk id="60" creationId="{D9360C7D-A269-415C-B193-FAFD7B24741F}"/>
          </ac:picMkLst>
        </pc:picChg>
        <pc:inkChg chg="add del">
          <ac:chgData name="Seongjin Lee" userId="60bacaf3-c320-4c62-bcf4-3813af67fb3a" providerId="ADAL" clId="{77EAE905-C348-42ED-8963-7AA2358CFCEE}" dt="2018-08-06T04:40:33.397" v="79"/>
          <ac:inkMkLst>
            <pc:docMk/>
            <pc:sldMk cId="1771643853" sldId="534"/>
            <ac:inkMk id="61" creationId="{91133C54-E0FF-46AD-BFE2-2C9E676C0756}"/>
          </ac:inkMkLst>
        </pc:inkChg>
        <pc:inkChg chg="add">
          <ac:chgData name="Seongjin Lee" userId="60bacaf3-c320-4c62-bcf4-3813af67fb3a" providerId="ADAL" clId="{77EAE905-C348-42ED-8963-7AA2358CFCEE}" dt="2018-08-06T04:49:50.774" v="82"/>
          <ac:inkMkLst>
            <pc:docMk/>
            <pc:sldMk cId="1771643853" sldId="534"/>
            <ac:inkMk id="62" creationId="{E0F4E919-4785-4EBA-BDC8-88AB9C24C515}"/>
          </ac:inkMkLst>
        </pc:inkChg>
      </pc:sldChg>
      <pc:sldChg chg="addSp">
        <pc:chgData name="Seongjin Lee" userId="60bacaf3-c320-4c62-bcf4-3813af67fb3a" providerId="ADAL" clId="{77EAE905-C348-42ED-8963-7AA2358CFCEE}" dt="2018-08-06T04:49:50.774" v="82"/>
        <pc:sldMkLst>
          <pc:docMk/>
          <pc:sldMk cId="1157471716" sldId="535"/>
        </pc:sldMkLst>
        <pc:inkChg chg="add">
          <ac:chgData name="Seongjin Lee" userId="60bacaf3-c320-4c62-bcf4-3813af67fb3a" providerId="ADAL" clId="{77EAE905-C348-42ED-8963-7AA2358CFCEE}" dt="2018-08-06T04:49:50.774" v="82"/>
          <ac:inkMkLst>
            <pc:docMk/>
            <pc:sldMk cId="1157471716" sldId="535"/>
            <ac:inkMk id="16" creationId="{0711DBEB-6FFE-4F63-A577-AD89400D1CD5}"/>
          </ac:inkMkLst>
        </pc:inkChg>
      </pc:sldChg>
      <pc:sldChg chg="addSp">
        <pc:chgData name="Seongjin Lee" userId="60bacaf3-c320-4c62-bcf4-3813af67fb3a" providerId="ADAL" clId="{77EAE905-C348-42ED-8963-7AA2358CFCEE}" dt="2018-08-06T04:49:50.774" v="82"/>
        <pc:sldMkLst>
          <pc:docMk/>
          <pc:sldMk cId="1720256286" sldId="536"/>
        </pc:sldMkLst>
        <pc:inkChg chg="add">
          <ac:chgData name="Seongjin Lee" userId="60bacaf3-c320-4c62-bcf4-3813af67fb3a" providerId="ADAL" clId="{77EAE905-C348-42ED-8963-7AA2358CFCEE}" dt="2018-08-06T04:49:50.774" v="82"/>
          <ac:inkMkLst>
            <pc:docMk/>
            <pc:sldMk cId="1720256286" sldId="536"/>
            <ac:inkMk id="9" creationId="{6C30ACA1-C8EE-4FFC-B8A6-E0834BED99C9}"/>
          </ac:inkMkLst>
        </pc:inkChg>
      </pc:sldChg>
      <pc:sldChg chg="addSp">
        <pc:chgData name="Seongjin Lee" userId="60bacaf3-c320-4c62-bcf4-3813af67fb3a" providerId="ADAL" clId="{77EAE905-C348-42ED-8963-7AA2358CFCEE}" dt="2018-08-06T04:49:50.774" v="82"/>
        <pc:sldMkLst>
          <pc:docMk/>
          <pc:sldMk cId="775059241" sldId="537"/>
        </pc:sldMkLst>
        <pc:inkChg chg="add">
          <ac:chgData name="Seongjin Lee" userId="60bacaf3-c320-4c62-bcf4-3813af67fb3a" providerId="ADAL" clId="{77EAE905-C348-42ED-8963-7AA2358CFCEE}" dt="2018-08-06T04:49:50.774" v="82"/>
          <ac:inkMkLst>
            <pc:docMk/>
            <pc:sldMk cId="775059241" sldId="537"/>
            <ac:inkMk id="3" creationId="{0382D024-1AEB-489F-A533-9F207D2762EE}"/>
          </ac:inkMkLst>
        </pc:inkChg>
      </pc:sldChg>
      <pc:sldChg chg="addSp">
        <pc:chgData name="Seongjin Lee" userId="60bacaf3-c320-4c62-bcf4-3813af67fb3a" providerId="ADAL" clId="{77EAE905-C348-42ED-8963-7AA2358CFCEE}" dt="2018-08-06T04:49:50.774" v="82"/>
        <pc:sldMkLst>
          <pc:docMk/>
          <pc:sldMk cId="1932344432" sldId="538"/>
        </pc:sldMkLst>
        <pc:inkChg chg="add">
          <ac:chgData name="Seongjin Lee" userId="60bacaf3-c320-4c62-bcf4-3813af67fb3a" providerId="ADAL" clId="{77EAE905-C348-42ED-8963-7AA2358CFCEE}" dt="2018-08-06T04:49:50.774" v="82"/>
          <ac:inkMkLst>
            <pc:docMk/>
            <pc:sldMk cId="1932344432" sldId="538"/>
            <ac:inkMk id="6" creationId="{D468994F-9D2E-4239-9201-7D174B2A5496}"/>
          </ac:inkMkLst>
        </pc:inkChg>
      </pc:sldChg>
      <pc:sldChg chg="addSp">
        <pc:chgData name="Seongjin Lee" userId="60bacaf3-c320-4c62-bcf4-3813af67fb3a" providerId="ADAL" clId="{77EAE905-C348-42ED-8963-7AA2358CFCEE}" dt="2018-08-06T04:49:50.774" v="82"/>
        <pc:sldMkLst>
          <pc:docMk/>
          <pc:sldMk cId="517675043" sldId="539"/>
        </pc:sldMkLst>
        <pc:inkChg chg="add">
          <ac:chgData name="Seongjin Lee" userId="60bacaf3-c320-4c62-bcf4-3813af67fb3a" providerId="ADAL" clId="{77EAE905-C348-42ED-8963-7AA2358CFCEE}" dt="2018-08-06T04:49:50.774" v="82"/>
          <ac:inkMkLst>
            <pc:docMk/>
            <pc:sldMk cId="517675043" sldId="539"/>
            <ac:inkMk id="4" creationId="{8736C467-95E6-4661-B2C0-AB6529D92AE5}"/>
          </ac:inkMkLst>
        </pc:inkChg>
      </pc:sldChg>
      <pc:sldChg chg="addSp">
        <pc:chgData name="Seongjin Lee" userId="60bacaf3-c320-4c62-bcf4-3813af67fb3a" providerId="ADAL" clId="{77EAE905-C348-42ED-8963-7AA2358CFCEE}" dt="2018-08-06T04:49:50.774" v="82"/>
        <pc:sldMkLst>
          <pc:docMk/>
          <pc:sldMk cId="1108193704" sldId="540"/>
        </pc:sldMkLst>
        <pc:inkChg chg="add">
          <ac:chgData name="Seongjin Lee" userId="60bacaf3-c320-4c62-bcf4-3813af67fb3a" providerId="ADAL" clId="{77EAE905-C348-42ED-8963-7AA2358CFCEE}" dt="2018-08-06T04:49:50.774" v="82"/>
          <ac:inkMkLst>
            <pc:docMk/>
            <pc:sldMk cId="1108193704" sldId="540"/>
            <ac:inkMk id="4" creationId="{B10A1BA7-BEF0-47B2-BF3B-DDE3DE4E1445}"/>
          </ac:inkMkLst>
        </pc:inkChg>
      </pc:sldChg>
      <pc:sldChg chg="addSp">
        <pc:chgData name="Seongjin Lee" userId="60bacaf3-c320-4c62-bcf4-3813af67fb3a" providerId="ADAL" clId="{77EAE905-C348-42ED-8963-7AA2358CFCEE}" dt="2018-08-06T04:49:50.774" v="82"/>
        <pc:sldMkLst>
          <pc:docMk/>
          <pc:sldMk cId="285912697" sldId="541"/>
        </pc:sldMkLst>
        <pc:inkChg chg="add">
          <ac:chgData name="Seongjin Lee" userId="60bacaf3-c320-4c62-bcf4-3813af67fb3a" providerId="ADAL" clId="{77EAE905-C348-42ED-8963-7AA2358CFCEE}" dt="2018-08-06T04:49:50.774" v="82"/>
          <ac:inkMkLst>
            <pc:docMk/>
            <pc:sldMk cId="285912697" sldId="541"/>
            <ac:inkMk id="5" creationId="{A47CACEC-6EA1-4154-AD24-EB28FC5C4AD4}"/>
          </ac:inkMkLst>
        </pc:inkChg>
      </pc:sldChg>
      <pc:sldChg chg="addSp">
        <pc:chgData name="Seongjin Lee" userId="60bacaf3-c320-4c62-bcf4-3813af67fb3a" providerId="ADAL" clId="{77EAE905-C348-42ED-8963-7AA2358CFCEE}" dt="2018-08-06T04:49:50.774" v="82"/>
        <pc:sldMkLst>
          <pc:docMk/>
          <pc:sldMk cId="1413780140" sldId="542"/>
        </pc:sldMkLst>
        <pc:inkChg chg="add">
          <ac:chgData name="Seongjin Lee" userId="60bacaf3-c320-4c62-bcf4-3813af67fb3a" providerId="ADAL" clId="{77EAE905-C348-42ED-8963-7AA2358CFCEE}" dt="2018-08-06T04:49:50.774" v="82"/>
          <ac:inkMkLst>
            <pc:docMk/>
            <pc:sldMk cId="1413780140" sldId="542"/>
            <ac:inkMk id="5" creationId="{705C0ADE-9CC6-4A31-8C23-496A6A71BC2B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08FC1-04D0-478B-8E44-402FFF62248A}" type="datetimeFigureOut">
              <a:rPr lang="ko-KR" altLang="en-US" smtClean="0"/>
              <a:t>2018-08-06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7B364-9136-49C4-836B-9833B3C5BA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924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4.83987E-6" units="1/dev"/>
          <inkml:channelProperty channel="T" name="resolution" value="1" units="1/dev"/>
        </inkml:channelProperties>
      </inkml:inkSource>
      <inkml:timestamp xml:id="ts0" timeString="2018-08-06T04:40:57.2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5150 7308 20 0,'-7'-13'110'4,"4"4"-9"1,0 1 1 2,2 3-37-3,1 0-13 3,0 0-20-3,0 4-21 0,0 1-11 2,0 0-42-2,0 1 42 2,7 8 2-1,5-3-2 1,0 1-137-2</inkml:trace>
  <inkml:trace contextRef="#ctx0" brushRef="#br0" timeOffset="648">5021 9524 384 0,'-18'-5'159'2,"3"-4"-133"3,5-2 4 1,6 4 35-1,-2 3-6 0,6 2-14 0,0 0-15 0,0 0 2 1,0-4 24 0,0 2 18-2,0-2 1 0,-2 3-9 3,-2 2-1-4,2-3-10 3,1 4-16-1,-1-1-16 1,2 1-10-2,0-1-13 1,0 1-2 1,3-3-15-1,5 3 17-1,-1-1-13 3,3 1-52-2,-2 0-91 0,4 0-131 2,-6 0-136-3</inkml:trace>
  <inkml:trace contextRef="#ctx0" brushRef="#br0" timeOffset="1346">5005 11749 309 0,'-12'-15'270'2,"-2"1"-195"3,-2 2 140 2,3 2-36-3,4 4-29 2,3 2-20-2,-5 0-19 1,9 1-17 0,-3-2-9 0,-1 0 0 2,2-1-14-3,4 3-3 1,-5-1-15 1,2 1-4-2,0-2-10 0,-1 1-7 2,4 0 4-1,-5 2 0 1,1 0 3 1,2 0-4-3,1 2-2 0,-1-1 2 1,2 1 1 0,-1 0-7 0,1-3 0 0,0 3-9 2,0 0-7-3,0 0-10 1,0 0 13 3,0 0-13-6,0 0 13 3,-2 0 7-1,1 0-4 3,1-2-6-2,-2 2-11-1,2 0 1 2,0 0-1 0,0 0 1-2,0 0-1 2,0 0 1-2,0 0 0 1,0 0 9 1,0 0-12 0,0 0 0-2,2 0-1 2,-2 0-1-2,0 0-1 0,1 0 1 2,1 0 0 0,2 0-21 0,2 0-22-3,-1 0-17 4,1 0-15-2,3 5-27-1,-2 1-26 2,3 4-66-1,2 7-125 0,-7 3-278 0</inkml:trace>
  <inkml:trace contextRef="#ctx0" brushRef="#br0" timeOffset="2319">4877 14171 203 0,'-16'0'173'4,"-1"-8"49"2,-1-2 3-1,4-4-43-1,5 9-9 2,-2-1-24 0,4 1-5-3,1-1-11 5,4 2-10-4,2 0-15 0,0 3-20 1,0 1-42 0,0 0-46 1,6 0 0-1,2 0-3 1,-1 0-10-1,4 0 12-1,-6 3-12 3,6-1-63-3,5 3-70 2,-7-2-150-1,-1-1-287-2</inkml:trace>
  <inkml:trace contextRef="#ctx0" brushRef="#br0" timeOffset="8136">17121 7220 139 0,'-3'-6'163'4,"-3"3"-29"4,-3 1-56-5,5-1-26 2,1 0 17 0,-2 0 48 0,2-1 7 1,2-2 16-1,1 2 0 1,-2-1-10-2,2 1-6 1,0 1-10 1,0 2-23-1,0 1-29 0,0 0-43 1,0 0-19-3,0 0 13 4,2 1 23-3,4 0 9 3,0-1 7-3,3 0 11 0,2 0-1 2,4 0-7-1,2 0-10 0,6 0-16 2,3 0-6-3,1 0-3 1,2 0-4-1,-2 0-3 2,3 0-10-1,-1 5 10 0,-5-5-10 0,2 1 10 0,-3 1-11 1,0-2 11 0,-1 0-9-1,-1 0 18-1,-2-2-2 3,2-4-4-4,-6 4 0 2,3-1-13 0,-5-2 0 1,-4 4 0-1,3 1-1-1,-3 0-2 4,-2 0-2-4,1 0-47-1,-6 6-51 4,3 1-63-2,-5 3-97 0,0 2-290 1,0-8-557-3</inkml:trace>
  <inkml:trace contextRef="#ctx0" brushRef="#br0" timeOffset="9560">16773 9749 501 0,'-10'-7'231'5,"-2"-1"-12"0,1-2-131 0,1 6-43 0,6 4-15 0,1-1 28 1,-2 0 17-1,1-1 23 0,2 0 22 0,1-2 0 0,-2-2-12 1,1 0-4-2,1 0 4 1,-1 2 2 2,1-2-29-4,1 2-22 3,-2 3-17-1,2-2-19 0,0 3-23 0,0 0-17 0,2 0 17 1,4 0 17-1,4 3 2 0,-1 0 4 1,4 0-1-2,5 2 7 1,0-5 4 1,7 0-1-2,-1 0-16 1,7 0 4 2,2 0-4-3,0 0-13 1,5 0 13 0,1-4-3 2,0 3-11-3,2-2 11 0,-1-3-9 2,1 4-1-1,-6 0 13 0,-2 0-16 1,0 1 1-2,-5 0-1 1,-4-1 2 0,1 2-1 1,-7-2 1-1,-2 2-1 0,-4 0-1 0,-4-4-16 0,-4 4-26-1,2 0-16 2,-3 0-36-2,-2 0-26 3,-1 0-42-1,0 4-92-3,-1-2-218 3,-8 1-303-2</inkml:trace>
  <inkml:trace contextRef="#ctx0" brushRef="#br0" timeOffset="10930">16840 11805 423 0,'-16'0'443'6,"4"0"-251"-1,4 0-101 0,-1 0-55 1,6 0-33-2,3 4 37 1,0-1 28 1,3 0 26-1,9 0 36 0,-3-2 7 1,6-1 3-2,9 0-12 1,0 0-21-1,10 0-26 2,5-4-17-1,4-1-12 1,4-2-13 0,-1 4-10-2,0-1-9 1,-1 3-18 3,-3 1 0-6,-4 0-1 2,-2 0 1 2,-3-2-2 0,-4 1-15-1,1-1-37 0,-5 1-29 2,2 1-42-4,-6 0-73 2,0 0-135 1,-9 3-298-1</inkml:trace>
  <inkml:trace contextRef="#ctx0" brushRef="#br0" timeOffset="19683">19215 6839 579 0,'-9'-13'192'5,"1"0"-123"0,3 1-17-1,5 10-19 2,0-2-33 0,12-2 1-2,-2 2 18 1,7-1 53 1,1 5 39-1,1-1 19-1,0 1-26 1,1 0-23 1,3 1-22-1,0 8-17-1,2 1-6 2,-4 2-20-1,1 3-12 0,-7 2-2 2,-2 2-1-4,-4-2 0 3,-3 2 12 0,-3 0-12-1,-3 2 2-1,0 0 14 1,-6 4-15 0,-9 1 11 0,-4 4-10 1,-5-3 10 0,-1 1-10-1,-8-1 0-1,1-1 1 2,-1-3 12-2,-1-4 3 1,1-3-2 0,3-5 18 3,8-2 1-4,3-6 3 0,4 1-2 1,6-4-1-1,6 2-4 3,0-2-3-3,3 0 4 1,0 0-11 1,3-3-19 1,4-2-3-3,8 1-1 0,4-2 1 2,2 3 2-2,7 2 1 2,-1-1 16-1,6 2-15 1,3-1 9-2,-1 0-10 1,2-1-1 1,-1-2 1-1,1 1 1-1,-3 2-1 3,-1-2 0-3,-6-2 0 2,-3 4 0 0,-5-2 0-2,-3 2-3 0,-4 1-1 1,-3 0-29 0,-3 0-22 1,-1 0-29-1,1 4-50 1,0-1-73-2,-4 1-177 0,0-4-179 3,-1 0-100-3</inkml:trace>
  <inkml:trace contextRef="#ctx0" brushRef="#br0" timeOffset="20611">19646 6524 850 0,'-7'-7'117'4,"3"1"-81"1,-1 0-36 2,5 5-13-3,0 1-3 1,0 0 16 1,0 0 1-2,0 0 18 2,0 0 43 0,0 0 36-1,5 0-30-1,-4 0-45 1,2 0-23 0,-1 0 0 0,1 0 1 0,-2 0 0 3,0 0-1-5,-1 0-1 1,2 1-15 3,-2 1-10-3,0-1-4 1,0 2-9 0,0-3-23 1,1 2-29-1,1-2-42 0,1 1-34 1,1 0-2-2,-1-1-7 0,-1 2 0 3,-2-2 23-3</inkml:trace>
  <inkml:trace contextRef="#ctx0" brushRef="#br0" timeOffset="25603">19560 6091 156 0,'-19'0'366'5,"9"0"-233"2,4-5-22-2,6 1-111-2,9 4-3 2,10 0 0 0,2 0 0 0,8 0 3 0,0 0 64 1,2 0 106-1,-1 0 25 0,-2 0-42 2,-3 0-29-3,-1 4-39 0,-6 4-43 2,-6 4-29-3,-3 3-11 4,-5 5 1-1,-4 5 10-2,-16-1 4 1,-5 5-14-1,-12 2 10 2,-6 3-10 0,2-7 0-1,-1-3 1 3,6-8-1-6,4-6 10 3,10-2 0 1,2-8-10 2,10 0 13-7,3 0-3 3,3 0-13 3,9 0-22-2,10 0 2 0,4 0 17 2,5 5 1-4,5 5-1 2,-2 2 0 1,-1 2 1-1,-1 2 1 1,-6 0 1-2,-4 3 1 1,-6-5 19 0,-5 3 2 0,-7 2 21 0,-1-2 28 0,-4 2 37 0,-10 1-4 1,-6-4-23-1,-3 1-16 0,-5-1-13 1,-3-5-17-2,3 5-15 1,-10-7-17 1,4 0 10-2,-2-1-11 2,4-5-1 0,-1 3-1-1,5-1-3-1,4 5-52 1,-1-5-133 0,5 4-203 1,3-3-634-2</inkml:trace>
  <inkml:trace contextRef="#ctx0" brushRef="#br0" timeOffset="30021">20645 9156 789 0,'-22'-2'111'4,"0"-10"-30"2,5 5 10-1,9 4-44 1,6 3-47-3,2 0-23 3,0 0 23-1,7 1 2 2,5 4 2-2,5-4 15 0,-1-1-17-1,3 0 18 1,5 0 19 0,1 0 33 0,4 0 9 0,3-1-6 1,3-2-23-1,0 0-13 0,1 2-16 1,0 1-20-1,-2-3 0-2,-2 1 0 3,-5 1 0 0,-1-1 0-1,-9 1-1 1,4-3 0-2,-9 1 0 1,1 1 1 0,-2-2-1 0,-5 4-1 0,-2 0 1 1,-1 0-1-1,-3 7 2 0,0 5 33 0,0 4 10 1,-3 8 6-2,-4 3 0 1,-4 8 6 0,1 1-3 1,-2 4-8-1,-1-1-21-1,5 1-3 2,-1-5-7-1,5-2-14 0,4-8 1 0,0-3 0 1,0-6 1-1,0-3-2 0,1-4 1-1,2-1 0 1,0 0-2 3,0-2-1-5,0-4-45 1,-3 1-109 2,0 2-142 0,0-1-312-1</inkml:trace>
  <inkml:trace contextRef="#ctx0" brushRef="#br0" timeOffset="30505">19834 9192 488 0,'-3'3'238'3,"3"9"-160"2,0 8 13 1,1 10 36-2,8 11 10 1,6 5-16 2,0 1-20-3,1 4-20 0,2-3-16 3,-3-4-16-2,3-3-17-1,0-5-12 1,-3-7-17 1,-1-3 0-1,3-4 10 0,-5-10-11 0,-2 2 0 0,2-8-2 0,-8-3-36 2,1-3-163-3,-5 0-224 1,0-9-281 1</inkml:trace>
  <inkml:trace contextRef="#ctx0" brushRef="#br0" timeOffset="30720">19733 9083 685 0,'-6'-30'169'3,"6"-2"-153"2,0 5-16 3,10 4-16-5,7 7 15 1,6 0 0 2,6 3 0-1,5-4-12 0,3 1-2 0,6-1 15 1,2 1 143-1,19 1-3 0,25 1-7 1,28 2 1-2,18 0-23 1,5 3-46 1,-8 2-33-2,-7-3-16 2,-3 4-3 1,6 0-9-3,4 0-1 1,1 1 0-1,0-1 10 1,-9 1-12 0,-11 0 1 0,-8 0-2 3,-4 0 2-4,-6 4-1 0,1-1 1 2,-15 2 11-1,-17 0 3-1,-13 0 7 1,-8 2-20 1,6 0 13 0,0 6-15-2,-1-2 0 2,-11-6 1-1,-16 2-1-1,-8 1 1 1,-10-3-1 1,-3 0 18 0,-5 0 4 0,-9 0-23-3,-9 0-3 2,-2 0-39 1,-8 1-98-2,-10 3-225 1,3 2-384 0</inkml:trace>
  <inkml:trace contextRef="#ctx0" brushRef="#br0" timeOffset="31407">18810 9200 864 0,'0'-23'114'3,"0"2"-49"2,0 7 3 2,-3 11-68-3,0 3-27 1,-2 13 11 0,-5 1 0 1,-4 5 16-1,0 7 19 1,-7 4 111-2,0 2 11 1,-4 4-24 1,1 1-23-2,-1 3-39 1,5 1-19 3,1-4-3-4,4-1-11 2,6-6-5-3,0-4-15 2,8-4 1 1,1-6 0-2,1 0 0 2,8-6 1 0,2 0 15-2,3-2-3 2,9-4 4-1,3 1 6-1,7-4 0 0,10-1 3 2,3 0-5 1,6 0-8-3,5-2 0 2,-4-4-12-2,2 3-1 1,-3-2 0 1,-4 5-1-2,-5 0-1 2,-7 0 1 1,-4-2 0-4,-6 2-2 3,-5 0-4-2,-4 0-51 1,-5 0-66 0,-4 0-74 0,-5 2-101 0,-3-2-173 1,0 0-56-1</inkml:trace>
  <inkml:trace contextRef="#ctx0" brushRef="#br0" timeOffset="31740">18998 9416 433 0,'-19'-20'237'3,"1"6"-21"2,6 4-102 2,6 9-108-1,6 1-6-2,0 13 0 2,0 5 29-2,0 10 85 1,0 2 56 1,3 4-11-1,-1 8-9-1,-1 0-33 3,2 1-33-3,-1 2-27 1,1-3-31-1,1-4-13 4,1 0-11-5,4-7 11 1,-2-5-12 3,0-6-1-1,4-3-1-2,-2-2-22 2,1-6-89-1,-1-7-131-1,-1-2-278 2,-1-5-520-1</inkml:trace>
  <inkml:trace contextRef="#ctx0" brushRef="#br0" timeOffset="32463">21008 8174 266 0,'-13'-16'372'7,"2"-1"-63"-4,5 7-116 2,-4 3-18 0,3 7-28 2,-2 2-40-3,1 14-19 0,-4 4 16 1,-6 8-13 1,1 2-38-1,2 9-20 1,-3-5-17 0,5 4-15-3,4-2 2 2,3-4 0 1,3-1-3 0,1-2-16-3,2-3-154 3,0-6-269-1,-6-8-785 1</inkml:trace>
  <inkml:trace contextRef="#ctx0" brushRef="#br0" timeOffset="34305">21026 9924 47 0,'-3'-21'215'4,"-2"-5"-16"0,4 10-62 3,1 1-13-2,0 3-10 0,1 0 0-1,5 1-4 2,-1 1-9-1,-1 3 17 0,2 3-18 1,-3 4-18-1,-1 0-66 0,-1 5-13 2,-1 8 40-4,0 5 9 1,-6 2-13 3,-7 4-13-3,1 2-4 1,-4 1-2 1,-1-1-1 0,2-3 1 0,-2 1 3-3,2-5 3 2,3-4 6 1,1-1-3-2,1-5-3 2,7-5-5-1,2 3-18 0,1-4-1 1,0 0 2-2,4 0 12 0,9-2-3 1,4-1-10 1,2 0 0-1,5 0 1 1,3 0-1-1,4-1 0 0,3-5-2-1,0 3 1 3,-1-1-1-3,1 1-1 0,-3 0-1 4,-2 2-2-4,-3-2-33 1,-3 3-78 0,-6 0-72 0,-3-2-116 0,-2 1-226-1,-9-3-147 2</inkml:trace>
  <inkml:trace contextRef="#ctx0" brushRef="#br0" timeOffset="34644">21182 9846 956 0,'-15'-12'241'4,"3"4"-68"3,6 8-131-4,6 2-42 1,2 18-3 1,8 6 3 1,5 4 2 0,0 8 1-1,-2-4 10 0,-2 5 3 1,-1-1-12-2,1 0-4 2,-7 1-101-1,-4 0-163-1,0-6-244 2,-3-7-66-1</inkml:trace>
  <inkml:trace contextRef="#ctx0" brushRef="#br0" timeOffset="34860">20436 10397 227 0,'-25'0'310'4,"14"0"-235"-1,10 0-75 5,1 0-45-4,13 0 45 0,11 0 20 2,1 0-1-1,9-4 20 0,9-2 69 1,8 0 61-2,17-2 7 1,24-4-36 2,24-4-16-3,18-3-23 1,12 2-20 0,-3 3-12 3,-13-1-27-5,4 6-16 2,-10 2-10 1,-12-2-14 0,-24 7 0-3,-18-2 0 4,-21 2 0-4,-4 0-1 3,-1 2 1-2,5-1 0 4,-1-3-2-5,-12 2-1 2,-10 1-48 0,-8-1-68 1,-12 2-71-2,-4 0-125 3,-2 0-179-3,-6-1-58 0</inkml:trace>
  <inkml:trace contextRef="#ctx0" brushRef="#br0" timeOffset="35168">21124 10425 286 0,'-18'0'573'3,"9"0"-426"2,9-6-147 0,12 5-21 1,13 1 21-1,13 0 4 0,3 0-1-1,4 0 0 3,1 0 56-3,-7 0 26 0,-7 0-14 2,-6 7-32-1,-9 1-35 1,-8-2-4-1,-4 4-2 0,-5 0 2-1,-12 6 0 2,-7-2 4-1,-5 2 12-1,-2 0-15 3,-2-2-1-3,-2 2-3 2,7-5 0-1,3 0-1 1,8-2 1-2,4-2-17 1,8 1 7 1,0 2 11-2,11-2 2 2,1 2 1 1,5 0 2-3,1 2 0 0,1-4 10 0,2 1 0 2,1 0 6-1,-3-2 86 1,-2-2 12-1,-2 1-20 0,-4 2-45 0,-6-2-35 1,-5-1-4-2,-5 2 6 1,-14 2 1 2,-2 0-7-3,-10-4-12 2,0 4 1-2,1-6 0 2,0-2 1-2,1 2 10 1,5-3-11 1,3 0-1-1,5 0-1 0,7 0-45 1,4-3-114-2,5 2-177 1,0-4-354 1</inkml:trace>
  <inkml:trace contextRef="#ctx0" brushRef="#br0" timeOffset="37685">21216 8512 45 0,'5'1'156'4,"-4"-1"-19"1,-1 0-88 0,0 4-20 1,0-4 20-1,-6 6 65 0,-3 2-19 0,-1-1-14 1,-9 2 17-1,-2-3-7 0,-5 4-19 1,3 1-4-2,-9-1 1 1,-2 0 6 2,3-3 3-3,-8 1 0 1,1-2-10 1,1-1-9-2,-4-4-7 1,4-1-10 0,2 0-6 0,2 0-23 1,-3 0 3-1,4-6-3 0,-4-5-11 1,8 0 11-2,-7-5-11 2,4-2 2-2,0 2-1 1,0-5 0 2,-3-4 0 0,1 1 14-5,5-2-1 3,1-1 16 1,6 0 4-1,3-2-10 0,5 3-10 2,8 0 5-4,-1 1-19 3,6 0 1 0,0-3 1-2,5-3-2 0,5 2-1 2,10-3-1-1,0 1 0 0,10-1-1 0,-2-1 0 1,8 1 0-2,0 4-2 1,-2 0 1 1,0 4 0-1,2 0 2 1,2 3 0-1,-3 0 0 0,5 1-1-1,-2 4-1 4,6 0 1-4,2 2 0 0,0 4 1 0,3 6-3 2,0-2 2 1,3 6 1-4,4 0-1 3,-1 0-1-2,-1 6 1 1,-5 4-1 1,-2 4 0-2,-3 0 0 2,-7 3-1 0,-3 4 0-2,-9 4 0 1,0 1 1 0,-4 3 1 0,-1 1 1 0,-6 4 1 0,3 2 0 1,2 2 1 0,-7-2 0-2,-2 4 0 2,-1-5 0-1,-9 1 0-1,0 0 0 1,-1-6-1 0,-12 3 1 1,-1-4 2-2,-7 1 0 2,2-4-2-1,-6-4 1-1,2-2 13 3,-8-2-15-3,1 0 3 2,1-7-1 0,-2 4 10-2,8-9-12 1,-4 3 1 1,8-3 1-2,0-1 1 1,5-5-3 0,-2 0-1 2,4 0-19-3,5 0-60 1,-4 0-83 0,-3 0-92 0,0 0-199 0,4 0-277 0</inkml:trace>
  <inkml:trace contextRef="#ctx0" brushRef="#br0" timeOffset="38747">20541 8311 191 0,'-9'-15'199'4,"-2"5"-78"3,-6-4-27-4,4 4-42 2,-2-2-19 0,-6 1-13 1,-3-4 2 1,-4 1 14-4,-5-2 33 3,-4-1 41-2,-1 1-12 2,-9-3 6 0,4 1 14-1,0-4-8-1,0 2-15 3,3 1-8-3,-2 0-18 1,1-1-14 0,-1 4-16 1,-2-1-13-2,-2 3-10 1,-2-1-3 1,-4 7-9-1,3-2 15 0,-2 2-16 1,-1 4 10-2,-1 3-11 1,-7 1 1 1,-1 0-1-2,0 0 0 2,-2 0 1 1,2 3 0-4,0 1 1 2,-2 0 9 0,7 0-11 0,1 4 1 1,0-4 10-2,4 0-9 4,1-1 9-4,2 0 4 0,-1 1-17 2,1 5 0-2,1 1-1 1,1 6 1 0,1 0-2 0,1 5 2 1,2 1 0-1,0 2 0 0,2 1 0 2,3-1 2-4,1 1 0 3,4 1 14-2,0-2 0 2,0 2-3 1,4 0-11-4,4 0 18 3,1 0-19-2,3-2 1 2,5 2-1-2,-2 0 2 1,4 1 0 2,1-1 0-3,-3 0 0 1,3 0 0 0,2 0 10 1,1-3-11-2,-1-2-1 1,1-1 3 0,1 0-2 1,1-4 1-1,2-1 0 0,-2-2 1 0,1 0 9 0,0-3-11 0,0 0 11-1,3-3-12 3,0 1 1-1,0-8 1-3,3 4-1 2,-1-4 2 2,-1 2-1-4,2-2-1 2,-3 0 11 0,3 0-12 2,0 0 0-2,0 0-1 0,0 0 1 0,0 0 1 0,0 0 2-1,0 0 12 2,0 0-14-1,0 0 11 0,0 0-13 2,0 0 0-3,5 0-2 1,-2-4-14 0,3 2 12 0,0-3-25-1,1 0-36 2,-1 0-75 0,0 4-65-1,-5 1-59 0,1 0-139 1,-2 0-142-2</inkml:trace>
  <inkml:trace contextRef="#ctx0" brushRef="#br0" timeOffset="39444">17881 8523 322 0,'-2'-14'62'5,"1"2"-40"1,1 7-22 0,0 0-6-1,0 4-14-1,0-2 20 2,3 3 1-2,0 0 81 1,-3 0 6 1,4 3-3-1,-1 8 68-1,3 3 20 1,-3 6-24 1,4 2-57-1,-1 4-37 0,-1 6-13 0,-1 2-16 1,1 2-9-2,-4 5-15 3,1-6 14-3,-2 2-13 1,0-6 1 1,0-1 9-2,0-4-11 1,-3-5 11 1,0-6-11 1,1-5 14-4,1-2 13 2,-2-5 7 0,3-2-3 0,0-1-1 1,0 0 24 0,0 0 9-1,0 0-13-2,4-3-20 4,4-4-12-3,4 0-4 2,4-4 0-2,3 1-3 3,6-4-10-3,2 3 14 1,6 0-14 2,4 1-1-4,0 2 0 3,0 4-2-1,-1 1 1-1,0 0 0 2,-5 1-1 1,-6 2-18-4,-5 0-41 2,-6 0-77 0,-5 6-66 0,-1 0-140 1,-8-2-228-1</inkml:trace>
  <inkml:trace contextRef="#ctx0" brushRef="#br0" timeOffset="43733">17337 11809 112 0,'1'6'130'5,"-1"1"-113"0,-4 2-17 1,-5 4 3-2,-3-2 16 1,1 4 1 1,1-4 26 1,-8-1 58-3,0-3 33 3,-6 1 19-5,2-6 14 3,-8 0-33 2,-1-2-36-4,0 0-14 4,-5 0 1-3,-1-3-10 2,-1-6-12-2,-1-1-14 1,-4 0 0 1,3-4 9-1,-5-2-12-1,0 0-10 2,1-1 0-1,-1-5-3 1,-1-3 0-1,2 0 10 0,6-5-7 1,3-5-10 1,5-1-16-1,9 0-10-5,8-2 10 4,7 2-12 2,6-2-1-3,7 4-1 0,11-1-1 2,0 0-1-1,9 3 0 0,-3-3-10 1,4 0 10-2,1 1-20 2,-2 1 7-2,3-2 3 1,0 7 10 1,-1-4-1-1,3 3 1 0,-1 2 0 0,-1 1-13 0,2 1 14 1,4 2 0-1,-2 2 0-1,2 2 0 3,0 2 1-2,5 5-1 1,-2 2-2 1,4 7 2-5,-4 3-1 3,4 2 0-1,-5 11-10 1,-6 1 12 1,2 8 0-1,-3 1-2 1,0 3 1-2,-7 2 0 1,0 1 0 1,-6 3 1-2,-2 1 0 2,-1 1 0 0,-5 0-1-1,-2-2-10 1,-2 3 12-2,-2 0 1 3,-4-3 0-4,0 4 1 1,0-4 0 3,-3 2 0-3,-4-2 0 1,-1 3 2 2,-1-4-1-4,0 1 10 2,-4-2-11 0,3 0 0 0,-1-5 11 1,-5-3-11-1,-2-1 1 0,-1-2 0 1,-2-3 11-2,-4 0-12 1,1-5-1 2,-4 2 0-3,2-3 3 3,-2-1-2-4,6-5 1 3,-4 3-2-2,9-1 0 1,-1-3-1 0,3 3-13 0,3-3-53 1,2 2-135-1,2-2-177 0,2 0-316 1</inkml:trace>
  <inkml:trace contextRef="#ctx0" brushRef="#br0" timeOffset="44620">17879 11434 1083 0,'-10'-6'134'6,"5"6"-134"-1,4 0-7 0,2 12 5 0,14 8 2 1,9 2 3-2,3 0 1 1,5 2-1 1,2-4 0 0,4-4 23-2,3 2 91 0,8-6 30 3,5 3-37-3,5-5-15 1,5 1-5 2,6-1-34-3,3-2-19 1,0-1-18 0,14 0-17 0,16-1 0 1,-9 0 2 0,11-3-1-2,7-3-1 0,-13-1 0 3,1-10 0-3,-23 1 1 1,-26 0-1 0,-8-3 1 0,10-3-1 0,8-1 0 0,3-8 0 1,-1 1-1-1,-4-4 3 1,-4 2-2-2,3-4 0 1,2 0 0 0,-2 0 1 0,-2 2 0 2,3-1-1-2,-1 2-1-1,0 1 2 1,5-3 10 0,-7 2-10 0,1 1 17 0,-2-2-1 0,-3 2 1 0,-3 0 6 2,-2 2-10-3,-3 0-13 2,-7 2 0-2,-2-1 10 2,-2 1-13-2,-2 2 1 1,-5 3-1 1,-1 0 0-1,-3 1 0 0,-1 3 0 1,-3 0 0-2,0 1 0 1,-5 4 0 1,0-2 0-2,1 1 0 1,-5 3 0 1,-2-1 3-1,-2 3 0 0,-1 1 0-1,-2 2 16 2,-1-1-6-1,-1 2-10 0,0 0-3 2,0 0 0-3,-3 0-1 1,-3 0-1 1,-1 0 2-2,2 0 0 1,1 2-1 0,1-1 0 0,-5 2 0 1,4-2 1-1,2 1-1 0,1-1 1 0,-1 2-2 0,1-2-14 1,-2 2 0-2,0 0-23 3,0 1-46-2,-1 1-68-1,-2 2-88 1,-3-1-127 0,-3-3-192 2,3-2-106-4</inkml:trace>
  <inkml:trace contextRef="#ctx0" brushRef="#br0" timeOffset="45191">20633 10773 398 0,'-11'-8'524'6,"0"0"-279"-3,2 2-141 1,3 2-19 1,6 4-69 2,2 0-3-2,7 2 10-1,6 1-4 3,-2-2 10-4,6 3 27 2,1-2 35 2,6 1-13-4,-2 0-20 4,6-1-15-1,4 3-8-3,-1-2-5 3,1-1-14-2,0 0-2 3,-7 4-11-3,-3-3 0 1,-5 1 1 1,-6 5-2 0,-4-5-1-2,-3 4 1 2,-1 4 1-1,-5-2 1-1,0 8 28 1,-9-3 13 0,-2 7 14 0,-6 1-4 0,-3 1-26 2,-1 1-6-3,-2 1-10 1,2-3-11 1,2 1-2-1,2-2 0 0,1-3-1 1,2-1 0-2,7-4-22 1,-3 1-42 1,4-1-97-1,0-1-125 0,1-1-182-1,2-4-257 3</inkml:trace>
  <inkml:trace contextRef="#ctx0" brushRef="#br0" timeOffset="45867">21545 11058 238 0,'-17'7'176'4,"0"-1"-85"1,-4 3-16 1,1-2-19 0,3 2-24-1,-9 1 11 2,2-3 48-4,-2 0 16 2,-1 0 11 1,-1-1 2-2,-5-3-16 1,0-2 17 3,2-1 2-4,0 0 4 0,-3-5-16 1,0-8-10 0,4-3-19 0,-3-3-4-1,2-4-10 3,1 2-10-2,6-8-19 0,-4 0-10 0,9 0 17 1,-1-5 5 0,3 4-5-2,5-4-11 1,1 6 1 0,5-1 3 0,6-2-10 0,0 4-7 0,5 2-9 0,10-5-12 2,0 2-1-4,7-4 0 2,0 0 1 2,6 0 0-3,-1-3-1 1,6 4 2 0,3 1-1 2,4 0-1-3,-3 8-1 0,6 2 1 1,-1 4 1 1,5 4-1 0,2 4 0 0,0 0-1-2,2 6 2 1,4 2-2 1,-2 0-1-2,1 4 1 0,-2 2 0 3,-6 9 1-3,-1-4-1 2,-10 9 1-2,-4-4 0 2,-4 8-1-2,-8-2-1 1,1 3 1 2,-10 2 0-3,-4 1 1 1,-4 0 0 1,-2 4 1-1,-8 0 1-1,-8 2-1 1,-9 2 0 1,-2-2 2-1,-4 2-1 0,-10-2 0 2,1-1-1-3,-1 0 0 0,-1-4-1 2,-2-2-1-2,-3 2-1 3,6-6-37-2,-4 0-71 0,4-3-104-1,0-4-238 1,10-5-642 0</inkml:trace>
  <inkml:trace contextRef="#ctx0" brushRef="#br0" timeOffset="49658">16608 9945 328 0,'-15'-10'593'5,"-4"-2"-313"1,3 3-139-1,5 7-76 1,4 2-46 0,2 0-6-3,4 0 36 2,1 0 48 1,0 0-25 0,0 4-49-2,9 6 58 0,-3 6 34 2,4 6-31-1,-1 3-22 0,6 4-14 1,-2 1-18-2,1-1-1 2,2-1-16-1,-1-4-10 1,1-2-1-1,1-5 11-1,-6-4-11 2,1-3-2-1,3-4 0-1,-1-5-39 3,-6-1-71-3,1 0-56 0,-1-3-101 2,-2-5-101-1,-5-4-166 0,-1-1-20 2</inkml:trace>
  <inkml:trace contextRef="#ctx0" brushRef="#br0" timeOffset="49872">16608 10018 310 0,'-19'-17'342'2,"4"4"-88"3,6 0-75 1,9 4-55-3,0-2-33 3,6-2-26 0,7 0 7-1,2-2 0 0,10 3 15-1,-2 0 8 2,8 5 12 0,-1 0-18-1,1 4-37-1,2 3-13 2,-2 0-10-2,-7 5-10 2,2 5 1-1,-8 2-17-1,0 4 10 3,-8-3-10-2,-4 6 17-1,-3-2-8 2,0-1-8-1,-3 1 15 0,0 0-6 0,-4 0-10 0,-1 1 0 0,-5-1-1 0,0 0 1 1,-2 2-1-1,-2-2 0 1,-3-1-2-1,-1-1 0-1,-2-5-13 1,1-2 11 0,1-2 0 0,-1-3 1 2,3-3 1-3,7 3 0 2,-3-3-1-2,1 1 0 1,8-1 0 1,0 0 1-2,2 0 1 1,1 0 1 1,0 0 11-2,0 0-13 2,0 0 0-1,0 0 0 0,4 0 3 0,4-4 30 0,4 3-1 0,1-5 0 1,2 0-6-1,6-3-3 2,0 1 0-4,4 1-7 2,-1-2-13 1,1-1 0-2,-1 3 10 2,-1-2-13-1,0 3 1 0,-2-1-1 0,-4 4 0 0,1-1-1 2,-9 2 1-3,-1 1 0 0,-4 1-1 3,0 0-2-3,-2 0 0 2,1 0-10 0,-2 1 12-3,-1 5 1 2,0-2 1 0,0 2 0 0,0 0 0 1,0 4 2-1,0-4-1 0,-4 4 1 1,-3 0 1-1,1 0-2 0,-2 0 0-1,-2 3-1 1,-1 0 0 2,-1 0-1-3,4 0 0 1,-1 1-1 0,-3 1-1 0,3-4-21 0,1 5-3-1,1-3-25 3,1 1-21-2,0-5-22 0,-1 6-3 1,-2-5-31-3,4-2-18 3,-2 0-33 0,1 0-19-2,-2-1-1 2,0 2 30-1,-1-3 29 0,-2-1 62 0,2 1 51 0,2-1 27 0,-5 1 0 0,6-2 13-1,-3 0 23 3,6-2 29-2,0 2 14 0,3-4 9 0,0 0-4 0,0 0-19 0,0 0-22 0,0 0 2 2,0 0 14-3,0 0 22 0,0-4 30 2,3 2 6 0,0 2-3-2,5-4 3 3,-3 0-19-3,7-2-17 1,-3 0-12 1,3-3-11-2,5 3-6 2,0-4-13-2,7-1-10 3,0 1-13-4,7 0-14 3,-3-2-1-1,4 2-1 2,-3 1-1-4,-3 5 0 3,0-2-1-2,-3 5-11 2,-6-1 0-1,-2 2-10 0,-3 0-12 0,-1 0-33-1,-2 0-26 2,-6 0-30-1,0 0-78-1,-3 0-166 2,0 0-156-1,-3 0-151 0</inkml:trace>
  <inkml:trace contextRef="#ctx0" brushRef="#br0" timeOffset="50711">16816 10490 276 0,'-16'5'613'4,"3"-1"-317"0,4-4-221 1,4 0-75 1,5 0 1 0,0 0 6-1,3 0 71-1,5-4 55 2,0 0 10-1,4-2-9-1,-1 1-37 2,2 0-31-1,9-5-27 0,-1 4-16 0,6-4-4 1,-2 2 1-1,4 0-7 0,-1 0 0 0,-4 1 0 0,4 2 0 1,-7-1-11 0,-1 2 0-2,-5 0-1 0,3 2 0 3,-5-2 1-3,-4 2-2 1,-4 2-1 0,-4 0-2 1,1 0-13-2,-2 0 16 1,0 2 19 1,0 4 7-1,-2 3 3-1,-2 2-6 3,-2 3-4-2,-3 2-2 0,-4 0 2 1,2 0-3-1,1 2 10-1,-1-6-6 0,0 2-8 2,2-4 1 0,3-2 0-1,0 0-12 0,4-4-1 0,2-2 0 0,0 2-2 1,0-3 0-2,0 0-11 1,0-1 10 2,0 0-13-3,0 4-13 2,0-4-26-2,0 0-33 2,6 0-42-1,0 0-53-1,-1 0-112 2,2 0-116-1,2-6-188 0</inkml:trace>
  <inkml:trace contextRef="#ctx0" brushRef="#br0" timeOffset="51117">17320 10319 964 0,'9'-10'231'5,"-4"1"-121"-2,-5 8-110 2,0 1-17 2,0 0 17-3,-5 2 10 1,-1 7 146 1,-4 4 26-2,-1 3-16 1,1 2-41 2,-5 3-31-3,3 0-46 1,3 4-28 0,2-4-17 0,2-1 0 0,-1 0-2 0,2-5 0 1,2-4-1-1,1-1-1-1,-1-2-15 3,1-2-49-2,1-4-68-1,0 2-53 1,0-2-110 1,0-2-163-1,1 0-79-1</inkml:trace>
  <inkml:trace contextRef="#ctx0" brushRef="#br0" timeOffset="51322">17264 10451 464 0,'0'-10'502'1,"0"2"-163"3,0 0-164 0,0 2-48 2,1 5-55-2,5 0 2 0,0-1 24 5,-1 2 4-7,5 0-15 3,-1 0-6 2,1 3-13-3,4 4-26 1,2 2-19-1,-1 6-20 2,1-5-2-1,2 1 2 0,1 0-2 2,-1-2-1-3,-3-4-13 1,1 1-26 1,-1-2-45-2,-4-4-56 1,-2 2-85 0,0-2-185 0,-2 0-339 1</inkml:trace>
  <inkml:trace contextRef="#ctx0" brushRef="#br0" timeOffset="52157">16947 12176 904 0,'-6'-10'173'5,"2"3"-7"1,-1-1-88 1,1 7-78-5,4 1-39 4,0 5 10-1,0 9 29 0,0 3 46 0,0 3 45 1,0 6 30-2,0 5 2 1,-3 0-22 1,0 0-26-2,-3-1-16 1,-3 1-7 3,6-4-6-5,0-3-7 2,0-3 0 0,3-6-10 0,0-5-7 0,0-4-5 0,4 3-14 1,-1-4 13-1,5-3-14 0,1 2 11 1,4-2 0-3,1 0 0 2,3-2 0 0,6 0 0 1,-1 0 0 0,5 0-11-2,5-4 1 2,0-2 1-1,2 0 9 0,-1-3-10 0,-4 4-1 0,-5-3-1 0,-2 1-1 2,-5 0-13-3,-2-1-39 1,-2 2-38 0,-3-2-40 0,-1 1-69 0,-4-3-123 0,2-3-170 0,-4 1-199 1</inkml:trace>
  <inkml:trace contextRef="#ctx0" brushRef="#br0" timeOffset="52475">17316 12233 1386 0,'-5'0'283'5,"-2"8"-77"3,2 2-177-6,4 4-28 3,1 6 0-1,1 4 1 2,8 0 11 0,-3-2-9-1,5-1-3 0,-2-1-1-1,-1-3-12 1,-5-3-38 1,3 2-44-2,0-2-56 2,-1-6-87 0,1 0-141-1,1-6-121-1,-4-2-3 1</inkml:trace>
  <inkml:trace contextRef="#ctx0" brushRef="#br0" timeOffset="52638">17387 12349 924 0,'0'-14'348'2,"0"4"-32"3,0 6-134-1,3 0-134 2,7 2-28-2,7-4-7 1,5 4-11 2,0-2 1-3,4-2-1 1,-1 0-2 1,-1-1-100-2,-2 2-118 1,-6-1-130 0,-2-2-209 2,-4 2-78-3</inkml:trace>
  <inkml:trace contextRef="#ctx0" brushRef="#br0" timeOffset="52810">17680 12129 1616 0,'0'14'254'3,"0"-2"-185"3,0 8-69-1,1 2 0-1,11 8 0 1,-1-4 2 1,1 0-1-1,-1-2 0-1,-2-2 0 2,-3-4-1-1,-3-2 1 0,0 0-1 1,-3-4 1-1,0 0-1 0,0-8-52 1,0 0-46-2,0-4-42 1,2 0-3 0,-2-10-78 1,1-4-105-1,1-3-29-1,-2-4 22 2,1-3 98-2,2 2 192 1,-1-3 43 1,-1 4 75-1,2 1 173 1,-3 4 26 1,2 2 29-4,-2 6-30 2,1-1-32-1,-1 4-20 2,2 1-52-1,-1 3-47 1,5 1-67-1,1 0-7 0,1 1 20 0,2 7-6 1,5 2-17-2,2 0-22 1,-3 2-7 1,3 2-14-1,-5-2 2 0,-3 3 9 0,-2 0-12 1,-1-3 1-1,-5 2 1-1,-1 0 10 1,-1-2 3 1,-12 6-13-1,2-4 0 1,-8 0 10-2,-2-2-12 1,-3 0 0 0,2-6 1 0,-2 0 0 0,5-6-2 1,1 0 0 0,8 0-19-2,4-6-65 1,4-4-101 0,2-5-232 0,2 0-358 0</inkml:trace>
  <inkml:trace contextRef="#ctx0" brushRef="#br0" timeOffset="53231">17930 12221 1791 0,'0'1'316'3,"0"-1"-193"3,0 0-123-1,3-1-16-1,17-3 16 2,3 0 0 0,0-6-15-2,3 2-14 1,-4-5 9 0,-3 1 19 0,-1 3 1 1,-3 3-2-2,-3 1-1 1,3 4-13 0,0 1 15 1,-5 0-1-1,3 0 0 0,-1 0 0 1,-3 2 0-2,-4 7 2 1,1-3 0 2,-3 3 13-3,1 1 3 1,-2 0 7 1,-1 0-7-2,-1 6 0 1,0-5 10 0,0 8 0 0,-6-5-3 0,2 5-7 1,-4 2-13 0,1-1 10-1,-4 0-12-1,1-4-1 3,4 0 0-3,2-2-13 1,1-4-35 0,3-4-69 1,0-2-74-1,0-4-129-1,4 0-217 3,1-8-235-3</inkml:trace>
  <inkml:trace contextRef="#ctx0" brushRef="#br0" timeOffset="53537">18267 12143 1665 0,'4'-13'270'5,"-1"3"-124"-1,3 1-139 4,5 5-6-4,10 0-1 0,-1 2 2 1,7-1 1 2,-3-1-2-3,1 4-1 0,-5 0-2 2,-3 3-11-1,-3 4 11 0,-4 8 1 1,1 0 1-2,-4 2 16 2,-1 2 0 0,-5 3 1-2,-1-1-4 0,-1 3-10 2,-8-3 0 0,-6 4 10-2,2-4-13 1,-1 0-2 2,-3-5-47-2,0-2-58-1,1-2-50 2,3-4-93-1,2-7-140-1,4-1-207 1,-1 0-9 0</inkml:trace>
  <inkml:trace contextRef="#ctx0" brushRef="#br0" timeOffset="53764">18448 12267 1342 0,'12'0'426'3,"0"0"-273"3,-1 0-65-1,2 6-20-1,3 0-32 2,5-1-20-1,-3 0-14-1,4 0-2 3,-5-2-12-4,0-1-62 4,1 2-69-1,-3-4-105-2,1 0-227 0,-1 0-324 1</inkml:trace>
  <inkml:trace contextRef="#ctx0" brushRef="#br0" timeOffset="53934">18740 12079 1020 0,'0'0'995'6,"-6"0"-745"-3,0 9-195 2,3 10-36-1,3 7-18 1,1 4-1 0,5 2 1 1,-1 0 3 0,-1-1-2-1,1 0-2-1,1 0 0 2,0-2-31-1,0-7-131-1,2-2-187 2,1-8-756-1</inkml:trace>
  <inkml:trace contextRef="#ctx0" brushRef="#br0" timeOffset="68017">17163 14221 507 0,'-3'0'245'4,"0"0"-206"1,0 0-39 2,3 0-36-2,0 0 36-1,0 2 0 2,6 0 36-2,-2-1 6 1,1 0 53 0,-1-1 45 2,2 0 3-4,0 0-16 1,7 0-32 3,-2 0-27-2,1 0-13 0,1 0-19 0,5 0-3 0,0 0-4 0,2 0 3 0,1 0 11 2,6 0 2-3,-3-1 4 1,8 0-3 0,3-1 3 0,2-4-4 1,0 4-6 0,0-2 0-1,2 0-10-1,1-2-3 2,0 2-6-1,2-2-4 0,1 4-14-1,0 0 1 2,-3 0 10-1,2 2 0-1,1-2 0 4,0 0 0-4,-2 0 0 0,4 2 7 2,1-4-4-2,0 4-3 2,-1 0 0-2,-1 0-10 3,1-4 10-3,-3-2-11 1,2 4-2 0,-5-2 0 0,1 2 1 1,-3 0 1-1,0 0 2-1,-1-2 9 1,-3 2 0 2,-2-1-11-2,-3-2 0-1,2 3 0 2,-5 2 0-2,3-3 0 1,-5 2 0 0,1 1 1 1,-7 0-2-1,4-2 2 0,-4 0-2 1,-1 1 1-1,0 0 0-1,-4-2-1 3,3 2 2-3,-5-1-2 0,-1-1 1 3,0 2 1-3,-1-3-1 1,-2 0 0-1,0 3 1 2,-1-2-3-1,0 1 0 0,-1 2 1 1,-4 0-1-1,3 0 0 0,-3 0-1 0,0 0-1 0,0 0 2 0,2 0 2 0,-2-2 0 0,0-1 17 1,1 2-3-1,1-4-14 0,1-4-1 0,0 4 1 0,3-6 0 1,-3-3-2-2,4-2 0 1,-2 0 0 1,2-4 0-1,-3-2 1 0,-1 0 0 0,2-7 0 0,-2 0-1 0,-3 1 0 1,0-8-1-1,0-2 1 0,-2-1 0 0,-4-1-1 0,2-2 1 0,1 1 0 0,0 0 0 1,2 3 1-2,1-2 15 2,0 4 13 1,0 6-3-4,0 3-10 2,0 2 3 0,1 5-15 0,2-1-2 0,0 6-1 0,-3-6-1 1,1 6 2-1,-1 0 0 0,0-4-2 1,-2 7 2-2,-7-4-1 0,-3 2-1 2,0 3-2 1,-2 0-1-3,-3-1 1 1,0 4-1 0,-1 0-10 1,-1 1 13-2,0 2-1 2,-4 4-2-2,1 0-10 2,-2 1 9 0,4 0-9-2,-4 4 11 1,3 4-1 0,0 2 0 1,2-4 1-2,-2 3-2 1,0 2 3 1,3-6 1-1,1 4 0 0,0-3 0 1,-1 2 0-2,3-2 0 1,4 1 1 0,-6 2 1 0,8-5-2 1,0 0 0 0,3 0-2-2,2 4 2 1,0-1-2 0,1 0 1 0,-3 5-2 0,1 0 3 1,2 8 0-1,2-4 2 0,1 4 1 0,0 5 10 1,0 2 7-2,1 3-17 1,5 2 0 0,3 4-1 1,-2 4 2-1,-1-1-1 0,-1 0 0 0,1 0 10 0,0-2-12 0,-3-2 1 1,1-5 11-2,-1-1 0 2,0 0 3 0,2-8 7-2,-2 1-4 1,-2-2 0 0,4-1 1 0,-4 1-1 0,2-3-3-1,0 2-14 3,0-2 2-2,1 2-1 0,-1-3-1 0,-1 1 1 0,-1-7 10 0,-1 5-12 1,0-10 0-1,0 1 1-1,0-1 0 3,0-1 1-3,0 0 0 1,0-2-1 0,0-2 11 0,0 0-10 0,0 0 16 1,0 0-16 0,-3 0 9-2,2 0-8 1,1 0-2 1,-2-5 0-2,-2 4-1 1,2-1 2 2,1 0-3-3,-2 1 0 1,0 1 0 0,3-1-2 0,-6 1 0 0,3 0 0 0,-3 0 0 1,-3 0-1-1,3 0 1 0,-4 0 0 1,1 0 1-2,-7 0 1 1,-1 2 1 0,-1 2-1 0,-4-3 0 0,1-1 0 1,-4 0 0-1,1 0 0 0,-5 0 0 0,3-1 2 1,-2-1-2-2,-3-1 0 1,-2 2 1 2,-3-3-1-3,2 2-1 1,-6-1 1 1,1 2 0-2,-2-3 1 1,5 0-1 1,1 2 0-2,2-2 0 2,0-2 0-1,0 1 1 1,4 1-1-2,0-1 0 1,1 0-1 1,4 0 1-2,-1 3-2 1,6 2-1 1,-2-3 2-1,5 0 0 0,1 0 2 0,4 2-1 0,2-4 1 0,4 1 1 0,0-1 0 1,1 3-1-1,1-2 0 0,0-1-1 1,-3 1-1-2,1-2-1 0,-1-1-1 1,0 1 0 1,2-1 0 0,-1-3 0-1,-1 0 1 0,1-2 1 1,-6-1 0-2,4-1-1 1,-4 1 2 2,2-4-1-4,-3 7 0 4,1-5-1-3,-1 7 0 1,3-3-2 0,-5 3 1 0,1 1 1 0,3 0 0 0,-1 1 0 0,-2 0 1 2,1 0-1-3,3 2-1 4,0-3 3-5,3 1 1 1,-1-1 1 3,1-3 0-4,3 0-1 2,1-2 0 1,2-5-1-1,0-2 0 0,0-2-2 0,0-1 0 0,0-1-1 0,0-2 2 0,2 1 1 2,1 0-1-3,1 0-1 1,-2 3 0 1,1-2 0-2,-2 1 1 1,4 1 1 0,-2 0 0 0,1-1 0 1,2-2-1-1,-3-2-2 0,3-2 1 0,-3 0 2 0,1-3-1 1,-2 2 1-2,-2 1 1 1,0 2 0 2,0 1-1-3,0 4 0 1,0 3 0 0,-3 2 0 1,-2 4 0-2,-1 2-1 0,2 5-1 3,-5-2-1-2,0 5 0 0,-4 2-13 1,-1 0 14-2,-3 0-2 1,-3 2 1 1,1 4 1-2,-3-4 0 2,2 3 1 0,-5-1-1-2,4 3-1 1,-6 2 3 0,4-2 0 0,0 6 0 0,-2 0 0 0,1 6 0 2,-1 0-1-2,3 2-1-1,-6 5 0 2,7 3 1 1,-6-1 0-2,8 2 1-3,-4-2-2 4,7 0 1 0,-2-6 1 0,5 3 1 3,4-5 12-8,4-3-10 4,1 5 10 3,1-4-10-8,3 4 10 6,0 1-10 0,6 2-1-2,0 1-1 1,-2 1 2 0,4 3 1 0,-2 2-1 0,3 1-1-1,-2 1 0 3,3 4 11-2,-5-2-11 1,4-3-1 0,-2-6 0-3,4 2 3 3,-4-7-3-1,1-1 1 0,-3-2 1 0,3-6 20 0,-2 4-11 1,-3-1 5-2,0-3-14 1,3 1 10 1,-3-1-11-2,-2 0 0 2,1-4 0-1,-1-3-1 0,-1 2 2-1,2-2-1 7,-2-4 1-11,1 0-2 4,-1 1 1 2,0-2 0 0,2-1 1-1,-2 0-1-1,1 2 1 2,1-2-2-1,1 2-1-1,0-2-17 2,0 0-5 0,2 0-17-1,1 0-19 1,2 0-16-3,2 0-42 3,-1 0-45-1,2 0-63 0,3 0-124 0,-2 0-228 1,-4 0-417-1</inkml:trace>
  <inkml:trace contextRef="#ctx0" brushRef="#br0" timeOffset="70684">17609 14705 1175 0,'-20'-17'196'4,"2"-1"-63"2,4 8-97-1,-3 7-17 1,4 3-17-1,4 0 0-1,-7 3-1 1,-2 6 0-1,-5 0 31 3,0 1 85-1,-4 6 50-2,2 1-14 1,-2 2-33 0,2 3-13 1,2 6-17-3,4 4-12 3,-2 5-20 1,8 6-6-3,2 1-14 1,2 7-15 2,5 4-7-4,4-3-15 1,0 0 2 3,10-8 1-3,4-4-3 3,2-6 2-1,5-4-1-3,-2-6 0 3,8-1-1-2,-6-4 3 2,7-2-4-2,2 0-11 2,-2-4-34 1,3-2-43-3,0 1-47 1,1-5-69 1,-1 0-161-2,3-4-321 1,-7-3-417-1</inkml:trace>
  <inkml:trace contextRef="#ctx0" brushRef="#br0" timeOffset="71114">18750 14581 1107 0,'-4'-4'339'5,"2"0"-160"2,2 4-170-3,6 0 8 3,6 11-11-4,4 4 49 1,10 5 23 1,-4 0 1 2,6 7 9-3,0 0 35 2,-4 4-13-1,3 2-9 0,-5 1-30-1,1 4-10 3,-9 1-9-1,-2 1-13-3,-6 2-10 2,-6-2-3 1,0 2 0-1,-13-4-4 1,-5 2-6-2,-7-4-12 1,1-6-1 0,-4 0 13 1,0-8-14 1,2 2-2-3,-5-6-35 0,4-2-40 1,2 0-34 0,1-8-44 1,2 2-73-2,0 0-120 1,4-4-259 3,3 2-219-5</inkml:trace>
  <inkml:trace contextRef="#ctx0" brushRef="#br0" timeOffset="74341">18231 14778 43 0,'0'-16'258'5,"0"2"-56"-1,0 3-26 2,0 2 7-2,-1 6-11 1,-2 3-32 1,0 0-68-2,1 4-30 2,1 7 23-2,1 1 10 2,0 6 13-1,0-2-13 0,1 2-17 1,4 2-19-2,2-1-19 1,1 1-17 2,-1 1 0-4,-1-3 1 3,2 4 9-1,-5-2-13 2,-2-2-43-4,-1 4-41 2,0-2-40 2,0-1-77-3,-4 0-138 0,-5-7-153 2</inkml:trace>
  <inkml:trace contextRef="#ctx0" brushRef="#br0" timeOffset="74618">18405 15182 188 0,'-15'20'150'4,"-4"0"-75"0,1-8 0 2,-4 4 32 0,4-2-35-1,-4-2 3-1,1-2-10 1,-7-2-13 3,0 0-12-4,-2-6-1-1,-3-2 0 3,-1 0 3-1,3-14 43 0,-4-6-27 1,1-2-28-2,-3-8-27 2,4-1 13 0,2-8 4-1,-3-3 3 0,7 0 3-1,5-2 9 1,0 5 14 0,8 2 0 1,7 2-7 1,7 4-22-2,0 1-17-2,12 1-2 3,6 1-1-2,4 1 0 1,8-2 0 1,-2 2-1-1,8 1 0 1,-1 1-1-2,5 5-1 1,3 7-1 0,-1 8 1 0,1 5 0 1,2-2 0-1,-2 8 3 0,-3 7 0 2,-1 7 22-3,-4 0 8 0,1 9-8 1,-3 1-5 1,1-1-15-2,-6 3 14 2,0-2-14 1,-4 3 11-3,-4 0-9 0,-7 3 12 4,-6-2 0-5,-5 7 7 2,-2-1 13 0,-9 1 3 0,-6 1 0 1,-10 3-4 0,2-8-9-1,-5-1-22-1,6-4 9 0,-5-6-12 1,6-8-1 0,1-2-78 2,-1-7-72-1,-3-3-195-3,6-6-339 2</inkml:trace>
  <inkml:trace contextRef="#ctx0" brushRef="#br0" timeOffset="75669">16433 15012 210 0,'-23'-18'195'4,"-3"1"-28"1,21 7-60 0,2 1 24 2,3 3-37-2,0-1-45-1,8 2-30 1,5-3-17 0,3 2 11 1,1 4 22-1,5 2 37 0,-4 0 9 0,7 0-22-1,-7 7-26 3,-2 7-17-3,-1 3-15 1,-10 3-1 1,-4 2-1-1,-1 4 0 0,-1-2 1 2,-11 2 1-4,-3 0 1 1,-1-2 0 1,-4-4 1 1,4-4 1 0,4-6 9-1,-3-4-10 1,6 0 23-2,3-4 3 2,2-2 4-1,4 0-1-1,0-8-9 0,1 2-21 2,8-4-2 2,9 0-1-5,-3 2-1 2,10 0 0 2,-3 0 0-4,7 2 0 2,-5 4-11 1,2 2-75-1,-3 0-140 1,0 6-173-1,-6 2-147 0</inkml:trace>
  <inkml:trace contextRef="#ctx0" brushRef="#br0" timeOffset="76005">16764 15387 947 0,'-21'24'150'2,"1"-5"-108"4,-10-1-41-2,2 3 20 2,4-1-8-2,-3 0-10 2,-1-3 16-1,-3-2-3 1,-7-5-3-2,1-6-12 1,-7-4 1 1,1 2 1-2,-3-13 13 1,-4-3 36 1,3-8-9-1,-4-2-14 0,2-5-3 1,0-5-13-2,0-3-10 2,6-5 0-2,6 0-2 3,6 0 2-2,8 0-2-1,12 0 0 2,3 4 1-2,8-2-2 1,5 4 1 2,12 0-1-4,6 2-2 2,8 3-14 2,9 1-14-2,6 3-2-1,12 1 9 1,0 1 7 1,4 5-1-2,2 3 4 1,2 7 11 1,-5 4-1-1,-5 6-10 0,1 0 0 1,-7 12 10-2,-4 3-17 1,-4 8 18 1,3 3-1-1,-4 3 2 0,-4 2 0 1,-7 3 1-2,-5 2 1 1,-8 1-1 0,-8 0-1 0,-9 3 1 1,-6 1 0-2,-15-4-2 3,-4-1 2-3,-7-2 4 1,-5-6 9 1,-1-2-13-2,-3-2-36 1,1-2-111 0,5-3-120 0,6-5-153 1</inkml:trace>
  <inkml:trace contextRef="#ctx0" brushRef="#br0" timeOffset="76563">16326 15718 234 0,'-6'1'498'3,"3"-1"-374"2,3 0-124 0,4 0-32 0,10 2 32-1,8 2 0 3,6-1 2-2,5-2 0 0,8-1-2 1,4 0 0-2,9 0-2 0,18-3 2 3,25-5 0-3,31-8 88 2,15 0 13-1,2-1 16 2,-8 1 7-2,-11 2-49-2,-7 2-27 3,5 2-25-1,-2 4-21 0,11 2 1 0,10-2-1 0,-3 5 11 0,-5-1-12 1,-1 2-1-2,-11 0 0 1,-5 0 0 0,4 0-1 1,-1-1 1 0,3-3 2-2,-11 2 83 2,-21-4-24-2,-24 3-31 1,-22-1-27 1,-7 0 0-2,0-2-1 2,-1 0 2 0,1-1-1-1,-9-2-1-1,-7 4-2 1,-8-2-133 1,-3-1-232-1,-7 4-345 0</inkml:trace>
  <inkml:trace contextRef="#ctx0" brushRef="#br0" timeOffset="77392">16892 15446 299 0,'-7'0'479'4,"-13"0"-287"2,-3 0-107-1,-4 0 13 0,-1 10 3 0,-2 4-46 2,-9 5-36-4,-5 0-17 3,-6 4-1-2,-9-2 12 2,3 1 22-1,-2 2 34 0,-5-2 22 2,8 1 3-3,5-3 4 1,5-1-7 0,8 1-19 1,4-3-17-2,8-1-25 1,4 0-14 0,8-3-16 1,10 0 0-2,1 0-2 2,2 0-11-1,5-2 13 0,11 0 1 0,9 5 15 0,7 0 3 1,5 2-2 0,7 2 2-1,7-4-3-1,5 1 1 2,4-2-16-1,5 0 2-1,1-2 0 1,-1-1-3 2,-6-1-20-2,-2-2-49-1,-8-3-21 2,-4 4-45-2,-10-4-47 1,-4 0-166 1,-10 0-206-2,-4-2-140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4.83987E-6" units="1/dev"/>
          <inkml:channelProperty channel="T" name="resolution" value="1" units="1/dev"/>
        </inkml:channelProperties>
      </inkml:inkSource>
      <inkml:timestamp xml:id="ts0" timeString="2018-08-06T04:40:47.3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1941 12124 139 0,'-12'-10'108'6,"3"3"-40"-2,6 4 1 2,-1 3-40 0,2 0-29-1,2 5-23-2,0 1 7 3,0 4 16-1,0 1 2 1,0-2 27-2,0-3 1 2,2-1 15-2,-1-1 14 1,4-1 0 1,-1 3 3-2,2-5-14 1,5 4-5 2,5-1-17-3,6 2-13 2,11-4 0 0,0 3-12 0,10-2 0-4,3-2 1 3,7 4-1 1,-1-4 1 0,0 2 0-1,-1 3-1 0,-3-5 0 0,-5 0 0 0,-5-2 0 0,-1 1 12-1,-1-7 16 2,-6-3 37 1,0-6-34-4,-2-2-9 3,-7 2 6-2,1-6-12 1,-4 2 5 2,-5 1 4-3,4 3-3 2,-7 2-7 0,0 4 1-2,-2 3-4 3,1 2-13-3,-6 4-2-1,0 1-11 2,1 0 10 0,1 0 3 1,-5 1 2-1,6 4-2 0,-2 0-31 0,5 1-93 0,-2-2-120 1,2 1-144-2</inkml:trace>
  <inkml:trace contextRef="#ctx0" brushRef="#br0" timeOffset="995">1953 14065 186 0,'-9'6'104'5,"-1"-4"-55"2,5 3-49-3,5-1-10 0,0 6 7 2,0 1 1-1,8-1 1-1,4 6 1 2,4-2 0 0,0-3 19-1,4-2 11 0,5-1 9-1,3-4 26 1,0 0 36 1,7-4 7 1,2 0-14-4,0 0-29 3,3 0-13-1,-1-4-22 0,-4 4-17 0,1 0-13-1,-2 0-2 2,-7 8-15 0,-2-1 17-1,-1 0 11 0,-3-3-8 0,-3 2 10 1,-2-2 4-1,-4-4-4-1,0 2-10 1,-3 1-3 1,0 2-81-2,-5 1-131 2,2 4-104-1,-3 0 58 0</inkml:trace>
  <inkml:trace contextRef="#ctx0" brushRef="#br0" timeOffset="1898">2033 15258 84 0,'-15'0'257'5,"-2"0"1"1,0-8-79 0,7 6-6-3,2-3-40 3,5 5-42-2,2 0-55 1,1 0-36 1,0 0-34-1,0 0 34 0,1 5 32 1,7-1 23-1,2 2 7 0,7-6 13-1,5 0 6 2,9 0 1 0,5 0-11-2,7-5-6 2,5-4-13-2,4 3-6 3,1-4-7-3,-1 4-23 1,-1 1-14 2,-2 4 0-2,-3-1-1-1,-8 2 14 0,-2 0-15 1,-3 0 0 1,-8 0-54-1,-1 0-23-1,-2 0-50 3,-3 0-85-3,-5 3-139 1,-5-3-200 1</inkml:trace>
  <inkml:trace contextRef="#ctx0" brushRef="#br0" timeOffset="3843">1950 17356 715 0,'-12'-20'104'4,"3"-2"27"1,2 4 22 2,7 2-46-2,7 10-85-1,8 0-21 3,9-1-1-4,6 0 29 3,8 0 43-1,7-2 6 0,5 2 10 0,8-3-4 2,-1 4-41-3,5-1-27 0,2 0-13 1,-1 6 9 3,2 1-12-5,-4 0-101 2,-6 0-143 2,-10-4-384-3,-13 2-57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4.83987E-6" units="1/dev"/>
          <inkml:channelProperty channel="T" name="resolution" value="1" units="1/dev"/>
        </inkml:channelProperties>
      </inkml:inkSource>
      <inkml:timestamp xml:id="ts0" timeString="2018-08-06T04:40:47.8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10790 5862 472 0,'-9'-2'179'5,"0"-8"-120"0,2-2 45 1,4 6-19-1,3 4-27 1,0 2-58-2,3 0-16 2,3 0 16-2,3 0 15 1,0 4 31 1,3-4 38 1,-1 0 14-4,9 0 6 2,-1 0-6-1,2 0-13 2,6 0-14 0,-1-4-6-2,7 2-10 1,0-4 1 1,4-2-8-1,-1 4-9 1,1 0-13-2,0 2-6 1,-4-3-7 2,-1 2-10-4,1 1 11 3,0 0-12 0,-5 2 1-2,5-4-1 1,1 4 11 0,0 0 0 1,3 0-10-2,0 0 13 1,2 0-3 1,3 0-10-1,2 0 14 0,2 0-1 1,3 0-13 0,3 0 10-3,2 0-10 3,-1 0-1-2,-1 0 2 2,2 0-1-2,-3 4-1 3,-4-2-1-4,4 2 1 4,-5-2 2-2,-3 2-1 0,-3-2 13-1,0 1-13 2,0-3 10-1,-3 1 3 0,8-1-12 3,-2 0 15-5,8 0-6 1,2-1 0 1,4-4 7 1,-1 0-18-1,7 0-2 0,-1 3 1 0,-3 2-1 0,2 0 1 1,-3 0 0 0,-3 0-1-3,-4 2 0 2,-2 0 0 1,-1 0 0-2,-4-1 0 1,-2-1 0 1,1 0 1 0,-3 0 0-2,-1 0 0 1,-2 0 0 1,3 0 0-2,-1 0 0 1,-2 0 1 2,3-1-1-3,0-1 0 1,2 2-1 2,-2 0 1-3,3 0-1 0,-3 0-1 1,3 0 0 0,-4 3 0 2,2 2 1-2,1-3 0 1,-2 0 0-2,-3-1 0 0,-1-1 0 3,1 1 0-3,-3-1 0 1,0 0 0 3,1 0 0-5,-4 0 1 2,3 0-1-1,0 0 1 3,-1 0 1-3,0 0-1 0,1 0 0 3,0 0-1-3,0 2 0 1,2 0 1 2,-3-2 1-4,1 0-2 2,1 0 1 0,-2 0-1 1,0 0 0-1,-2 0 0 0,3 0 0 0,-4 0 1 0,4 0 3 0,0 0-1 1,2-2 10-1,0 2-12-1,1 0 1 3,-1 0 1-3,-2-2 0 1,1 1 0 2,-3 0 10-4,0-3-10 2,0-1 13 0,-4 0 4 2,-1-1 5-3,1 4 1 1,-7 0-6 1,5 1-4-2,-6 0-3 1,5 1-11 2,-6 0 0-4,1 0 0 3,-5 0-1 0,1 0 2-2,-1 0 0 1,-2 0 10 0,-4 0-10 1,4 0 16-2,-1 0 1 1,-6 0 6 1,5 0-7-1,-4-2-16 1,6 0 10 0,-2 2-11-2,-4 0-1 0,4 0-1 1,-4 0 0 1,4 0-1 0,-6 2-1-2,4 0 2 2,-3-1 0-2,2 0 0 1,-2-1 2 1,3 2 1-2,-5-2-1 2,-1 0 11 1,-1 0-13-4,-1 0-33 4,-1 2-44-4,0 4-43 4,0 0-55-3,0 6-79 1,-3 0-198 1,-9-2-376-1</inkml:trace>
  <inkml:trace contextRef="#ctx0" brushRef="#br0" timeOffset="12663">14627 5804 27 0,'-12'4'134'5,"1"-3"-72"-1,-1 4-36 3,-1 1-25 0,1 3 0-3,0-4 0 0,-1 1 0 1,-5 2-1 0,2-1 0 1,-8-2 20-3,5-3 32 3,-5 6 3-1,0-6 1 0,0 0-7 2,-1-2 0-2,3 0-4-2,-2 0-2 3,0-4-1-1,-3-4 0 0,4 1 17 1,-6-8 0-1,1 4 3 0,-3-4-7 0,1-1 13 0,3 0 1 0,-4-4-4 1,1 0 3-1,4 4 17-1,-1-8-4 2,0 2-12 0,5-4-11 0,3 1 1-1,1-1-14 2,6 0-2-7,-2 1-14 7,3 0-10-2,6 2 1 1,2-1-18-2,3-1 1 0,0 3-1 3,5-1 1-3,2-1-1 1,5 1 0 2,1 0 1-4,1-6 20 2,2 3 0 1,0-1-4 1,2 0 1-3,3-1-1-1,-2 1-3 5,5 1-2-5,0 0-10 3,1 3-1-1,5 0-3 0,-6 6 0-1,5-2-1 2,-3 0 1-1,-1 5-1 0,3-2 0 0,-5 4 1 2,5-2 0-2,-6 2 1-1,5 2 2 1,-6 0 0 0,2 0 10-1,0 4-12 3,-1-2 1-2,-1 4-2 0,1 1-1 1,2 3 0-2,-2 0-1 0,1 0-11 1,3 5 10 1,3 5 0-1,-7 0 2 0,9 2-2 1,-3-2 0-2,-1 5 1 1,3-4 1 2,-3 3 0-4,1-2-1 5,-1 2 1-3,-1 4 1 1,-2-5 0-2,-2 2 0 1,2 0 0 2,-9 2-2-3,4 2 1-1,-2 1 1 4,-1-1 0-2,2 5-1-1,-5 2 0 1,-1 2 1 0,2-1 2 0,-9 3 12 1,3-3-14-1,-2 1 4 0,-3-5 12-1,-2 0-13 1,-1-3-1 0,0 0 2 0,0 3-2 1,0-3 1-2,-4 3 13 2,-4-4-16 0,1 3 4-2,-8-2 9 1,0 3-12 0,0 1 12 1,-2-1-12-1,-1 0 2-1,-5-1 10 4,0-2-11-4,-3-3 0 1,1 1 11 0,1-7-11 1,-1 4 0-2,0-7 0 3,1 2 0-2,2 0 0-1,-1-2 1 2,3 4-1-3,2-3 2 2,-2 1-4 1,3-1-43-1,-1-3-48 0,3 5-36 1,1-1-49-1,0-1-123 0,3 2-144 0,4-4-128 1</inkml:trace>
  <inkml:trace contextRef="#ctx0" brushRef="#br0" timeOffset="15582">12926 5809 183 0,'-10'-5'140'4,"1"-5"-7"1,1 4-61 1,4 6-65-2,4 0-7 4,0 0-13-4,0 0 9 0,0 0 1 2,3 6-10-1,-2-1 13-1,2 4 37 1,-1-3 28 1,4 4 0 0,0 0 4 0,3-4 3-2,1 8-1 0,6-6-12 1,-2 4-1 0,2 0-5 0,3-2-14 2,-1 0-3-1,6-4-4-2,-2 0-3 1,5 2 1 0,-2 0-11 0,5-4 4 0,4 2-7 2,-2 2 10-3,-1-3 7 1,4-2 6-1,1-1 3 1,0 2-12 0,-1-3 2 0,0 4-9 0,0-3 0 0,2 0-1 1,1-1-9 0,2-1 0-2,-2 0-9 1,4 0 12 1,3 0-15-2,-5-1 2 1,6-1 10 3,3 1 4-5,-2 0-4 3,1 1 0-2,-5 0-11 1,0 0 17 0,-3 0-17 0,-2 0 11 1,-4 0-9-1,0 2 12 0,-1 0-3 1,-5-1-10-2,2 0 17 1,-2 1-7 1,0-2-10-2,2 0 10 1,-3 0-12 1,-1 0 1 0,4 0-1-2,-5 0 1 1,1 0 2 1,0 0 12-2,0-3-15 1,3-6 1 2,-3 3 0-3,0-4 11 1,3 0 3 2,-1 0 4-4,0-4-3 2,-3 6 0 0,4-1-4 0,0-1-12 2,-5 5 1-3,4-5-1 2,-4 4-1-2,3-2 0 1,3 4 0 2,-7 0 1-4,6-5 1 2,-3 2-1 1,-3 1 1-1,4-2 1 1,-10-2-2-1,1 5 1-1,2 0-1 1,-6-5 0 0,4 2 0 2,-1 2 1-3,0-1 0 1,3-2 2 2,-1 5 9-3,0 0-12 0,-4-4 1 1,3 4-1 1,-2-2 0-1,-1 2 1 0,-1 0 0 1,-1 0 2-2,-1-4-1 1,-2 0 0 1,-2 2 0-2,1-2 10 1,-2-4-12 2,-2 3-1-3,1-2 1 1,-1 1 2 0,1 0-1 0,-1 1-2 0,-2 3 1 0,-3 1 0 2,1-3 2-3,-1 4-1 1,0 0 0 1,0 0 1-2,0 2-2 1,0-1 1 2,0 2 0-4,0-5 0 3,0 2 0 1,0-4 1-4,-1 4-2 2,-1-5-1 0,1-2 0 1,-4 5 0-2,-1-3 0 1,4-1 0 1,-1 6-1 0,-2 0 1-2,2 1 1 2,2 0-1-2,-1 2-1 1,2 1-1 0,0 0-17 1,0 0 3-1,0 0 13 0,0 0 0 0,0 0 1 0,0 0 1 0,0 0 1 1,0 0 13-2,0 0-10 2,-1-2 10 0,-1 0-9-2,1 0 9 1,-5-4-13 1,0 2 0-1,3-2 0-1,0-1-2 1,0 0 1 1,-2 2 0-1,2 1 0 0,2-2 1 1,-1-1 0-2,1 1 0 1,-1-1 0 1,0-3 0-2,-3 3 0 2,4-3 0 1,-1-2 1-4,1-1-1 3,1-3 0-2,-2 0 1 2,-1-1 0-2,2-3 3 2,-5-3-2 0,3 0 11-1,-2-3 3-1,1 0 3 2,-4-1-2-2,4-1 12 2,-5 2-6-2,3 1 6 3,0-4 3-2,-1 3-6 0,2 0-3 0,1 0-1-1,-4 0-2 1,2-1-1 1,-4 0-6-2,3-2 3 2,-4 0 1 0,-1 2-4-1,-4 1-10-1,-3 1 10 1,2 4-11 1,-5 1-2-1,-3 3 0 0,-1 1-1 1,-6 3-12-1,-5-2 10 0,-1 9-17 3,4-5 18-3,-3 2-1-1,-2 3 2-1,2 0 0 2,2-3-2 0,0 3 2 0,-5 2-1 1,2-1 0-1,-4 0-1-1,0 2-10 1,-1 0 11 0,-1 2-2 1,0-2 4 0,0 0 0-2,-5 0 10 1,3 0-10 1,-5 2-13-2,-4 1 10 1,-3 0 1 0,0 0-1 2,-4 0-1-3,-4 3 2 1,1 1-1 0,0-1 1 0,2 0 1 0,1-2 1 1,4-1 0-1,4 1 1 0,1-1-1 2,5 0 0-4,2-2 5 2,3-1-5 0,3 3-13 0,4 0 10 0,-1 0 0 1,0 3 1-1,3-1-11 0,0 6 12 0,5-4 0 1,-3 3-2-2,3 0-10 1,4 2 11 2,-3 0-1-3,4-2-10 1,-3 3 10 1,6-3-10-1,-2 2 12 0,3 1-12-1,1-1 10 1,4 2-14 2,-3 4 4-3,5 3-6 2,1 4 3 1,3 4 14-3,-6 2-2 5,6 7-12-8,2 6 3 3,-3 5 13 2,4 6 0-2,-6 4 0 2,4 2 2-2,-1 2 15 2,5-2-16-2,-2-3 1 2,4-4 1-1,2-5 0 0,0-4 1 1,0-1 9 0,5-4-13-3,-2 0 2 2,1 3 11 0,4-2 6 1,-4 0-6-1,2-4-10 0,3-6 10 0,-4-2 0 1,0-1-11-2,1-4 11 2,-1-7-10-2,1-2 9 1,1-4-8 3,-5-1-1-5,-1-2 0 2,1-1 13 0,-1-3-15 0,-1 0 12 0,3-1-9 0,-3 0 9 0,2 0-12 1,-2 0-1-1,0 0-42 0,3 0-43 0,1 4-25 0,-1-2-16 1,2 2-48-2,3 4-92 2,3 0-170 1,-7-4-216-3</inkml:trace>
  <inkml:trace contextRef="#ctx0" brushRef="#br0" timeOffset="22386">7926 7535 224 0,'-14'0'182'3,"4"0"14"3,-3 0-75-1,7 0-46 0,3 0-27 2,0 0-18-3,-2 0-4 1,5 0 13 0,-1 0 36-1,1 0 13 2,0 0 13-2,0 0-10 2,0 0-13-1,0 0-3-1,0 0-13 2,0 0 12 0,7 0 5-1,1 1-24 1,3 3-16-1,1-2-7-1,3 2-6 2,5 0-10-2,0 2-3 1,9-2-9 0,-4-2 12 0,9 3-2 1,6-5-1-2,0 0 10 4,8 0 0-5,2-5 15 2,7 1 1 1,-1-2 3-1,5 0 4 0,2 2-4 1,1 2-13-2,-5-3-3 0,-2 4-6 1,-2 1-7 3,-3-3-12-5,-8 2 2 2,-1-4 10 1,-8 2-11-2,-6-4 1 1,-5 0 10 2,-5-1-10-3,-1 3 17 1,-7 0-20 1,-5 3-19 0,-3-1-45-2,-2 3-37 0,-1 0-48 2,-3 5-37-1,-7 4-51 0,-8 8-183 2,-2-1-147-3,1 0 19 0</inkml:trace>
  <inkml:trace contextRef="#ctx0" brushRef="#br0" timeOffset="22858">8373 7899 795 0,'0'1'342'5,"0"3"-55"-2,0-2-144 2,-3 7-114 1,3 7-12-1,0-1-15 0,3 7 1 0,3-3 10 0,1 0 0 0,-1-7-12 0,-1 2 1 1,-2-7-1-1,1 0-1-1,-1-3-26 2,2 2-52-1,-1 0-75 1,-2-2-146 0,-1 0-252-2</inkml:trace>
  <inkml:trace contextRef="#ctx0" brushRef="#br0" timeOffset="23079">8476 8105 698 0,'-3'11'62'3,"-9"-1"-62"2,1 5-4 3,2-4-80-4,-1 4-148 1,-5-4-16 2,-3-1 141-3,-7-4 107 1,-5-2 94-2,-2-1 86 3,-7-3-17 1,3 0-17-3,2-1-54 3,3-9-27-4,0-5 10 1,5 0 3 3,4-7-33-2,6-2-18 0,-2-4-5 1,6-4 4 2,3-2-23-7,5-2 0 3,-2-2-2 3,6 1-1-3,0 4-1 0,7 1-2 2,7 4-10-2,0 4 10 2,7 3 0 1,2 2-10-3,3 5 10 1,1 4 3-1,6 4 11 1,2 6 41 1,3 0 26-1,5 8 10 0,0 8-13-1,0 0-20 2,2 4-19 0,-4 4-10-3,-1-2-10 4,-7 3-16-1,-6-4-1-2,-8 1-2 0,-6 1-1 2,-11 0 3-1,-4 0 1-1,-14-1 17 1,-5 1-14 1,-7-1 16 0,-5 2-15-1,1-1 9 0,-6 0-13 2,1 0-30-3,3 0-103 3,1-4-173-3,4-5-219 1</inkml:trace>
  <inkml:trace contextRef="#ctx0" brushRef="#br0" timeOffset="23663">6896 8413 270 0,'-2'-6'231'3,"1"3"-55"2,1 2-134 2,1 1-41-2,8 0-1-1,0 0 62 3,6 0 46-3,0 0 42 0,-1-4 0 1,6 0-30 0,2 3-19 0,3-3-26 1,2 4-26 0,0-2-17-2,4 1-6 2,0-3-3-1,6 4-4-1,4-2 4 1,3 0-7 0,4 0 7 2,8-1-3-3,1 0 2 1,2 0 8 1,10-1-11-2,0-3-3 1,3 2 7 1,-4 0-7-1,1 0 7 0,-6 0 7 1,-2-3 16-2,-10 1-7 1,4 3 6 2,-6-3 4-4,0-1-17 2,2 3-3 1,-2-1-6 0,3 1-20-2,-2 3 1 2,4-3-2 0,-1 4-2-2,2 1 0 0,-3 0-1 3,3 0 0-2,-1-2 0 0,-2 5-1 1,-5 3 1-2,-5-1 0 1,-5 0-15-1,-6 4 3 3,1 1 13-3,-12-4 26 1,1 1-24 1,-3-2 11-1,-5 0-12 0,5 1 0 0,-4-3 16 0,2 1-5-1,2-3-8 4,-3 2-4-5,3-1-42 3,-5-1-23-2,-1 4-29 3,-2-1-33-4,-1 2-10 3,-4 0 10 0,-2 3-179-1,-3-3-176-1,-3 0-173 2</inkml:trace>
  <inkml:trace contextRef="#ctx0" brushRef="#br0" timeOffset="25124">7560 8722 374 0,'-15'0'192'4,"-1"0"-88"1,7 0-61 0,1 0-20 3,8-1 35-4,0-3 76 1,0 4 48 0,0-5-12 1,0 4-53-2,8-3-42 0,1 0-30 1,7 2 7 2,2 2-13-2,7 0-9 1,-4 0-14-2,7 2-14 0,-7 6 1 3,4-2 10-4,-7 4-12 4,-3 0 0-2,-6 0 0 0,0-2 2 0,-6 5 0-1,-2-6-1 2,-1 6 1-1,-1-3 10-1,-8 1 0 3,-3 1-9-2,-3-2-1 0,-1 3 0 0,-3-2 10 0,-2-5-11 0,3 4 1-1,3-5 23 3,6-1 10-2,0-1 3-1,6-3 8 2,2 0-2-1,-1 0 1 0,2 0-4 1,0 0-23-2,5 0-19 0,4-2 0 4,5-2 3-4,4-2 17 0,0 1-19 1,3-4 0 2,-2 3-1-2,7 2-1-2,-6 1-35 4,-2 2-22-2,6 1-10 0,-6-2-21 0,6 2-12 0,-8 0-45-1,6 0-72 3,-2 0-108-2,-3 0-120-1,-3 0-130 2</inkml:trace>
  <inkml:trace contextRef="#ctx0" brushRef="#br0" timeOffset="25632">7905 8921 90 0,'-11'6'525'4,"-2"-1"-294"1,0-2-152 1,-2-2-60-2,-2 6-18 3,3-2 12-2,-7-1-11-1,-1-3 2 1,-5-1-1 1,0 0 33-1,-7 0 78-1,3-1 16 1,-1-3-13 2,6-6-9-3,-3-1-24 1,4 1-19 0,3-5-16 0,2-2-7 0,0 1-3 2,0-6-6-2,1 0-7-1,4 2-10 2,2-2 0 0,5 2-13-1,-4 0 0-2,8 4 0 4,1 0-1-4,3 1-2 3,0 0 0 1,3 5-2-2,7-4-11-1,2 2 10 2,3-2-10-3,9 3 10 3,-5-5 1-1,7 1 0 2,0 3 0-3,6-2 0 0,0 4 0 4,1 0-1-5,3-1 1 2,1 2 2 0,0 7 0 1,-1-2 0-1,-7 4-1 1,0 4-1-1,-4 6-14-1,-6 2 14 2,2 2 1-2,-3 2-3 2,-3 0-9-2,-3 0 12 4,2 4 0-5,-2-5 0 2,0 0-2 1,-3 5-10-3,-1-2 13 2,-4 2 2 2,-1-1 11-3,-2 2-10 1,1-1 14 2,-2 2-16-4,0 0 2 2,0-2 13 0,-3 2-3 1,-9 0 0-2,0-1 0 2,-3-1-13 0,3 0-16-2,-5-1-85 1,3-2-68 2,-1 2-108-3,1-6-221 1,2-6-281 1</inkml:trace>
  <inkml:trace contextRef="#ctx0" brushRef="#br0" timeOffset="28192">6013 8969 41 0,'-9'2'365'4,"0"-2"-202"1,0 0-81 0,4 0-82 0,5 0-14 1,0 0 1 0,0 1 13-2,0 1 23 2,3-1 42-1,3-1 52-1,2 0 46 2,-1 0 0-1,2 0-43-1,4-1-35 4,2-1-20-3,0-1-13-2,3-1-6 2,3 2-1 0,1 1-9 0,5 1-4 0,6 0 1 1,-1 0-14-1,5 0-2 0,5 0 2 3,-3 0-6-4,5 0 3-1,4 0-3 4,1-1 7-4,3-1-1 4,10-2 7-3,-2 1 0 4,7-1 5-5,-5-5 1 2,4 5-9 1,-8-2 0-2,2 4-4 0,-7 1-6 3,3-2 0-3,-7 3 0 2,0 0-13 0,2 0 1-1,-2 4 0-2,0 2 0 2,1 0 0 1,2 2 1 0,-1-3 0-1,-2-2-2 0,6 3 2 0,1-2 0-1,4 0 1 4,-4-2 10-5,2-1-11 2,-3-1-1 2,0 0 0-4,-4 0 3 3,-1 0-2-2,-2 0-1 4,-3 0-1-5,-2 0 0 1,-3 0 1 3,-3 3-1-3,3 0-1 2,2 0-2 0,-4 3-1-2,5-2 4 1,-4 2 1 0,4-3 2 0,2-2-1 0,1-1 11 0,-1 0-11 1,4 0-1 0,0 0 1-2,-5 0-2 2,1 0-1-2,-5 0 0 1,-3 0 1 1,2 0 1-2,-4 0 0 2,0-1 0 1,-3-1-1-3,-3-1 1 0,0 3 0 0,-3-4 1 4,0 4-1-4,-3 0-1 0,-1-2-3 2,3 1-13-1,-6 0 3 0,4-1-35 1,-5-2-8-2,-1 1-12 1,1 2-33 2,-4-1-52-4,-5 2-104 3,-2 0-199-2,-5 0-114 1</inkml:trace>
  <inkml:trace contextRef="#ctx0" brushRef="#br0" timeOffset="31290">6311 9262 155 0,'-19'-10'294'4,"19"4"-157"3,0 1-114-3,7 1-23 1,7 3-3 2,2-2 1-4,7 3 2 2,-3-2 36 0,9 1 88 0,-7 1 16 1,6 0-3-1,-4 0-56 1,1 3-25-2,-6 1-43 1,-2 6-10 1,-4 1 0-2,-8 1-1 1,-2 1-1 2,-3 2-1-3,-3 0 1 1,-6 2 2 0,-3-1-2 0,-3-2 1 1,0-2 1-2,6-3 0 2,2-5 14-1,2-1-15 0,2-1 14 1,-1-2-13-2,4 0-3 1,0 0-19 1,9 0-1-2,0 0 7 2,1 0-6-1,6 4 16 1,5-2 3-2,3 4 19 1,-2 0 4 1,2 0 0-2,-2 4 12 1,-5-2 11 2,1-2-13-3,-11 2-20 1,-4-1 3 1,-3 2 0-1,-1-3 7 0,-8 4-4-1,-8 0-6 3,1 1-9-3,0 0-2 1,-2-5-2 1,4-2-55-2,7 2-59 2,-3-4-88 1,1-2-150-4,0 0-186 2</inkml:trace>
  <inkml:trace contextRef="#ctx0" brushRef="#br0" timeOffset="31691">6841 9534 735 0,'14'0'35'4,"-9"6"-35"4,-5-1-13-5,0 6 0 1,-6 1-49 2,-3 0 20-2,-9 0 39 2,-3 0 3-2,-4 0 20 3,-3 0 52-1,-3-2 32-3,-2 0 4 3,-4 4-23-2,3-4-27 2,-1 0-12-2,-8-4-20 1,5-2-7 1,-5-3 11 0,4-1 15-1,0 0 17-1,-1-9-10 1,6-7-13 0,0 0-6 0,3-6-14 2,1-7-6 1,10-2 0-4,4-1-12 0,-3-4-1 0,7 0 2 2,7 2 0-2,2-2-2 0,3 5-4 4,2 2-9-3,7 2 0-2,9 1 0 3,4 0-9-2,2 0-8 2,7 0-2-1,3 1-1 0,3 0 17 0,3 1 3 2,1 2 11-4,3 9-1 3,4-1-14-1,2 11-2 1,-1 3 2-3,5 1 15 3,-5 12-11-1,-4 9 13 0,-4 4 1 0,-5 4 42 1,-5 4-17-2,-10 1 13 1,-3 1-10 1,-6-3 7-1,-12 2-10 0,0-4-10 2,-2 1 0-3,-13-5-12 0,0 1 12 1,0-4-16 0,-4 2 0 1,-3 0-75 0,-3-2-71-1,-2 0-125-1,-1-6-201 1</inkml:trace>
  <inkml:trace contextRef="#ctx0" brushRef="#br0" timeOffset="32583">4954 9677 34 0,'-3'0'107'4,"-1"0"4"2,2 0-23 0,2 0-10-2,0 0 1 2,0 0 5-1,0 0 4 0,0 0 7 0,5 0 29-1,1 0 13 2,0 0-23-2,6 0-20 3,-2 0-19-2,2 0-7 1,7 0-19-2,2 0-7 0,1 0-6 2,5 0-7-1,6 1 4 0,1 1 6 3,0 0 0-5,12-2-10 2,-1 0 4 1,7 0-1-1,0 0-3-2,6 0 7 2,1-2 0 1,5-4 1 0,-3 4-11-1,5 0-7 0,-11 0-6 0,3 1-11-1,-3 1 11 3,1 0 4-3,-4 0-17 2,-1 0 0 0,2 3 0-2,4-1 1 1,-5 0 2-1,4 1 0 2,1-2 13-2,5-1-14 1,-1 0 1 2,4 0-1-2,-4-4 11 0,3 0-10 2,2 1 10-4,-5-2-10 1,-1 0 17 2,-6 0-4 0,-6 1-13-1,1 2 13-1,-5 0-13 2,2 2-2-1,-3-2 1 0,3 2-1 0,2 0 0 0,1 0 2 0,2 0 10 1,5 0-11-1,-2-4 2 0,-2 2-1 1,-2-4-2-2,7-2-1 0,-1 4-1 1,1-2 0 1,-2 0 0 0,-3 1 0-1,0 0-1 0,-5 0 0-1,-1 4 1 1,-1-1 0 1,-5 2-1-2,3 0 1 2,-6 0 0 0,6 0 0-2,1 0 1 1,-3 0 0 0,7 0 1 0,1 0 0 0,1 0 0 1,1 0-1-1,-1 0 0 1,2-2-2-1,-2-2 0 1,-3 2-1-2,-1-2 2 1,-1-2-1 1,-1 4 2-1,-2-2 1-1,-2 0 0 1,-4-1-1 1,4 2-26-1,-6 1-16 0,-6-3-23 1,1 5-25-2,-4 0-15 1,-1 0-42 1,-4 0-80-1,0 5-86-1,-1 1-91 2,-3 2 13-2</inkml:trace>
  <inkml:trace contextRef="#ctx0" brushRef="#br0" timeOffset="34437">5451 9371 955 0,'-20'-7'97'5,"0"4"-97"0,-4 3-13 1,1 11-10-1,6 11 21-1,2 5 1 1,-5 4-3 2,-2 1-9-3,-3 0-8 1,4-2 21 2,-4 2 107-4,8-4 20 3,1-6-23-1,10-6-29 0,0 2-26 0,6-10-20 1,0 2 0-2,9-2 14 1,7-6 2 1,1-2-6-1,7 0-19-1,1 0-7 2,8 0 3 0,-7-2-16-2,4-3-24 1,1-1-38 1,-4 1-29-2,0 1-35 1,-2 3-54 2,-6-2-51-3,1 1-95 1,-8-2-75 1</inkml:trace>
  <inkml:trace contextRef="#ctx0" brushRef="#br0" timeOffset="34700">5455 9472 839 0,'-24'4'150'4,"-1"8"-36"1,3 12-59 0,2 4-32 2,9 2-21-2,5 6 21-2,-2-2-23 2,5-2-50 1,2-1-71-1,-1-2-84 0,1-7-189 0</inkml:trace>
  <inkml:trace contextRef="#ctx0" brushRef="#br0" timeOffset="34886">5446 9774 1085 0,'-3'10'114'5,"-13"-2"-113"-1,-9 0 0 1,2 4-1 3,-2 0 14-3,-3 0-1-1,0-6-13 2,-11-4 0 1,-1-2 73-6,4-3 67 2,0-10-3 5,7 1-36-3,-2-8-46-2,7 0-29 4,0-2-23-2,8-6 0-1,-2-4 10 7,7-4-13-10,5-4-3 5,3-3-29 3,3 2-11-9,5-1-2 4,11 7-1 1,11-2-6 0,3 5-9 0,5 4-8 0,4 3 7 2,9-1 30-3,2 5 16 1,4 3 12 2,-1 6-12-4,-1 6 3 2,-1 6 11 1,-1 0-1-3,-2 15-1 4,-4 10-12-1,-8 5 13-2,-9 8 1 1,-11 2 0-1,-10 0 2 2,-6 4 19-1,-6-2 7 0,-13-2 10 2,-5 0 3-3,-6-4-13 1,-1-6-10 1,-4 4 4-2,0-1-1 1,4-3-19 0,0-3-110 1,-3 1-239 1,4-8-247-4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4.83987E-6" units="1/dev"/>
          <inkml:channelProperty channel="T" name="resolution" value="1" units="1/dev"/>
        </inkml:channelProperties>
      </inkml:inkSource>
      <inkml:timestamp xml:id="ts0" timeString="2018-08-06T04:41:00.3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7801 6919 345 0,'-12'4'114'3,"2"-4"-7"2,5 2-45-1,4-2-26 2,1 0-36 2,1 0-9-5,2 0 9 2,6 2 17 1,-3-1 25-2,6 4 23 0,0-4 4 2,-5-1 2 0,6 0 27-3,1 0 3 3,4 0-7 0,0 0-9-2,5-6-4 2,0 1-22 0,5 0-7-2,3 0-6 2,-3-3-7 0,4 4-4-2,2 0-2 0,1-1-17 2,-3 4 0-1,0 1 1 1,4 0-14-3,0 0 10 3,-1 0-12 1,7 6 2-3,0-4-1 1,1 0 2 0,0-2-1 0,1 0 0 2,1 0 10-5,0 0 0 4,-4-2 7 1,1 0 6-3,-4-3 3 1,1 2-3 0,-3 1-2 0,-5 2-5 0,-3 0-17 0,2 0 2 2,-5 0-4-3,-1 2 0 1,1 1-3 1,-2 3 3-2,2-3-1 1,-4 4 1-1,-3-6 2 2,-1 5 0 0,-5-4-1-2,2-2 2 2,0 0 0-2,-5 0 13 1,2 0-3 1,-2 0 4-2,-2-4-15 1,1-1 1 2,-4-2 16-2,2-1-15-1,-2 2 12 2,2-4 0-1,-1 0-3-1,-1 0-10 1,2-1 14 2,0-4-14-2,0-1 10 0,-4-4-11 0,4-4 0 0,-2 0 11-1,1-4-12 3,3 2 0-4,-2 0 1 3,5-4 11 1,-4 3-11-3,1 0 0 1,-1 1 1-1,1-3-1 2,-3 2 0-1,1-1-1-1,2 0 1 3,-5-4-2-3,-2 2 0 2,1-3 0-1,-2 3 0-1,0 1-13 1,0 3 11 0,-3 1-1 1,-2 5 2-1,-1 4-1 0,5 2 0 1,-5 6 2-2,3-2-1 1,0 4-1 1,-1 0 0-2,2 2 1 2,-1-1 1 0,0-2 0-2,-3 3-1 1,0-4 1 2,-1 4 0-3,-4-3 0 0,2 3-1 1,-1-1 0 1,-2-1 0-1,-4 4-1 0,-2-1 0 1,-4-2 0-2,-1 4-1 1,-9-2 2 2,-1 2-1-4,-1 1 0 3,-5 0 0 0,-5 0 1-2,-4 0-1 1,-5 0 0 0,-4 0 2 1,1 0 0-2,-2 0 0 2,-5 0 0 0,2 0 0-2,-1-1 0 1,1-3-13 1,3-1 10-2,0 2 0 1,-2 1-10 5,8-2 12-8,0 2 0 2,3 1 1 1,5 1-16 1,-1 0 16-2,9-1-2 1,2-1 1 2,3-2 1-4,10-2-1 3,0-1 1 0,7 0-3-2,5 3 0 1,1 0 0 1,-1 4-10-2,9 0 0 1,0 0-10 1,0 0-23-1,0 0-13 0,0 4 36 0,0 0 7 1,0 8 14-1,0-1-14-1,0 6 12 2,0 3 1-1,0 2 0 0,0 8 1 1,0 5 2-1,0 1 16-1,3 10-13 1,5 4 10 0,-2 2-12 0,1 5 12 1,0 1-11 0,4-2 28 0,-1 1-14-3,1 5-13 3,-8-2 11-1,3-3-12-1,-3-6 13 1,-2-5-13 2,2-6-2-2,-1-8 0-1,-2-10 2 2,1-2 0-1,3-6 0-1,-2-6 18 2,-1 0-1 0,-1-3 0-2,0-4-6 3,0-1 0-3,0 0 0 0,0 0-9 1,3 0 9 0,-1 0 0 1,1 0-13 0,-2 2-65-2,7-1-26 1,-1 5-37 0,4-2-41 2,2 3-62-4,-3 2-163 2,1-3-167 2</inkml:trace>
  <inkml:trace contextRef="#ctx0" brushRef="#br0" timeOffset="8539">3343 14195 36 0,'-5'0'153'7,"-3"0"-68"-4,5 2-62 2,-5 2-21 0,7 2 0 1,-2-2 27-1,1 1 14 0,2 2 15 0,0-4 30-1,0 2 23 1,0-5 10 2,0 0-1-1,2 0-6-3,1 0-3 3,4 0-13-1,-2 0-26 1,8 0-11-2,-7 0 1 1,6 0-10-1,4 4 0 2,0 0-16 0,4 2-10-1,1 0-6-1,1 0-7 2,-1 0-11-1,1 2 1 0,5-4 13-1,-1-2 4 3,3 2-7-3,3-4 3 1,1 0 0 1,0-4 10-2,4-1-3 1,-3-4-7 1,3 5 1-2,2-2 2 2,1 0-3 1,-4 4-3-4,1-2-9 2,3 4-4 0,-3 0-2 1,2 0-1-1,1 6 1 1,0-2-1-1,2-2 1 0,4 2 2-1,-4-4 2 2,2 0 11-2,4 0-10 2,1 0-1-1,0-6 11 0,-2 2-12 0,1-2 0 0,-1 2-1 0,1 2 1 0,-6 0 1 0,-1 0 1 3,-1 2 10-5,2 0-11 2,-3 0 1 1,2 0-1-1,-8 0 1 0,4 4-1 1,2-4 12-2,-5 1-14 1,5-1 3 0,-7 0 13 1,3 0-16-1,-1-3 2 0,0-3 1 1,-6-4 0-1,2 4-1-1,0 0 11 2,-7 0-13 2,1-2-1-4,-3 4 0 4,-3 2 0-8,-2-2 0 5,-1 2 1 1,1 2 0-2,-11-4 2 2,2 2 11-1,-4 2-10 1,-3-2 10-1,0 2 10-2,0-2 6 5,0-4-10-5,0 2-6 1,0-6-12 2,0-2 2-1,-1-1 0 1,-7-3 0-1,4-4 13 2,-2 3-15-4,-6-8 2 2,5-2-2 0,-2-3-1 1,0-5 1-1,3-2 1 1,-6-2 0 1,6-2 14-4,-4 1-12 2,4-4-1 1,1 1 13-2,-1 1-13 1,2 0 10 0,2 4-10 0,-2 2 0 0,2 6-2 0,-1 3-1 0,3 1 0-1,0 3-1 3,-1 1 1-2,1 6 1 0,-2-2 0 1,1 4 0-2,-2 0 1 0,3 2 0 1,-6 4 21 0,2-2-4 1,-2 0-2-1,3 4-5 1,-5 2 8-2,-2 2-18 1,-2 0 0 1,0 0 1-2,-4 2 0 1,-2 0-1 2,0 0 0-2,-9 0 0-1,-1 0-1 1,-3 0 1 1,-8 0 0-2,-4 0 1 1,-5 0 10 1,-5 0-11-1,-5 0 14 0,-4 0 0 1,-4 0-14-2,-1 0 1 1,2 0 0 2,-7 0 10-3,-2 0-11 1,1 0-1 0,0 0 2 1,-4 0 8-2,4 0-11 1,1 0-2 1,0 4-2-2,1-2 1 1,1 6 1 2,2-2-1-2,1 4-10-1,1-4 0 3,1 2 12-4,4-1-1 2,-2 0-14 0,7-3-7 0,7 0 21 2,1-4 2-3,4 0 0 2,7 0 3-2,2 0-1 1,4-2-2 1,6 2-1-2,1 0-1 2,2 0-11 1,1 0 11-4,3 2-1 2,5 2 1 0,-2-2-1 1,6 6-16-2,-3-1-1 1,3 3 1 2,0 5-7-3,5 3 10 1,-2 6 13 1,3 8 1-1,0 6 2-1,3 9 2 2,0 5 10-2,4 5 5 2,5 7-14-1,2 1 26 0,1-2-6 0,0-1-22 0,-2-7 12 1,3-5-12-1,-2-8-1 1,2-6-23 0,-5-6-9-3,3-8-7 2,-2 0-3 1,0-6-33-1,2 4-19 1,-2 0-47-2,2 2-67 2,3 0-153-2,-4-2-193 1,2-4-101 0</inkml:trace>
  <inkml:trace contextRef="#ctx0" brushRef="#br0" timeOffset="11812">6078 14187 35 0,'-1'4'55'4,"-2"2"17"2,-2-2 39 0,-1-4 29 0,0 4 10-3,-3-4-20 2,2 2-32 2,-5 0-3-3,-1 0-1 1,2 2 7-1,1 2-26 1,-7-1-20 0,3 0-19 2,0 1-10-2,-4 2-6 0,2-2-1 0,-6 0 11 0,-1-1 2 0,0-4 4 0,-3-1 6 0,3 0 7 2,-1-1 3-3,-2-8-6 0,1-3-7 2,0-3 3 0,-2 0 0-3,-3-5 0 3,-1 4-6 0,2-5 0 0,0 0-3 0,1-1 6 3,-2 2 0-9,11-2-6 8,-2 0-7-6,5 2-13 5,2-2-11 1,1 0-1-7,3-4-1 3,4-2-1 1,4 0-12 0,2-5 11 0,0 0 1 0,0-2-2 1,5 3 3-1,4-5 3-1,1 4 13 3,2 0 10-3,-2 0-4 1,4 4-5-1,5 0 9 2,-1 2-7 1,3 2 0-2,2 4 7 1,4 0-3 0,4 5-7-2,4-2-3 3,2 8 0-7,3 0 0 7,3 4-10-2,2 4 1 0,2 2 9 0,-2 2-13 0,-1 12-2 0,-4-2 2 0,-1 8-1-1,-5 5-1 2,-4-1 1 0,-5 2 1-2,4 1 1 3,-9-1-1-3,0 3 1 1,-1-2 0 1,-6 4-1-2,-2-1 0 1,1 3 1 1,-9-3 12-1,-3 2-10 0,0 1 9 0,-5 1-12 0,-5 1 4-1,-5-2 12 2,2 0-3 0,-7-6-10-1,2-1 10 0,-4-1-11 1,-3-4 0-3,1-2-2 2,0-2-14 0,-5 1-8 0,5-8-27 2,-6 6-19-3,3-8-39 2,5 4-42-1,-5-5-60-1,8-2-126 4,0 1-235-5,5-2-183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4.83987E-6" units="1/dev"/>
          <inkml:channelProperty channel="T" name="resolution" value="1" units="1/dev"/>
        </inkml:channelProperties>
      </inkml:inkSource>
      <inkml:timestamp xml:id="ts0" timeString="2018-08-06T04:41:04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9382 3105 701 0,'-20'5'107'4,"-7"-4"-48"2,2-1 45 1,1 0-16-5,1 4-42 4,-2 0-27-1,0 2-17 1,-2 0-1-1,-4 4 0 0,-2 0 0 0,-5 0-1-1,-5 1-1 3,-5 4 1-3,-7-3 0 1,-3 2 0 0,-7-2 0 0,-1 0 1 1,-5-2 22-1,1-6 51 0,-1-1 34 1,2-3-7 0,4-3-4-2,4-7-2 1,-2-8-11-1,11-3-9 3,3-8-10-3,3-1-2 1,2-8 8 1,1-2-3 0,-2-2-9-2,3-3 9 2,-4-1-20-1,2 1-6 1,-2-2-13 1,0-1-16-6,4-1-12 5,-1 2 16-1,4 4 2 0,6-2-17 1,5 2 0-1,4-2 1 2,10 1-3-3,0-4 0 0,10 1 0 3,-1-2-3-3,5-1 2-1,0-1 1 3,9 2 0-2,6-1-2 1,0 1-1 0,6 2-10 0,0 2 13 1,5 0-1-1,3 2 1 1,2 6 1 0,6-3 0-2,3 1 2 1,5 3-2 1,2-2 0-2,-1 2-1 3,2 2 1-3,-1 2 1 1,-2 2-2-1,1 3 1 3,2 1 0-2,-5 1 0-1,4 2-1 1,-4 0 1 0,4 1 0 1,-4 4 1-1,0 0 0 0,0 7-1-1,0-3 0 3,3 5-1-3,0 2-1 1,5-2 1 0,2 5-2 0,-1 2 0 0,0 1 0 0,2 1-11 1,-1 0 10-2,-2 5-1 1,1 5 1 2,-5 1-16-3,-1 4 6 1,-2-1 11 2,-6 3 1-3,-1 0-12 1,1 1 9-1,-1 0-9 4,0 1 11-5,3 2 0 2,0 1 0 1,3 3 0-2,2 0 0 1,2 1-2 1,1 5 4-1,1-3 0 1,3 6 0 0,-3-1 3-2,2 4-3 1,-4-1 0-1,-2-3-20 2,-5 3 17-1,-4-5-10 0,-4 5 0 1,0-2 10-1,-7-1-17 0,-3 2 7 1,-4 5 11-2,-2-2-11 0,1 0 12 2,-5 0-2-1,1 0 1 0,-3 0 0 1,-1 2 1-1,-4 0 1 1,-2 4-4-2,0 0 2 1,-3 0 1-1,-3 2 1 2,-6 2 1 0,-5-3 1-2,-2 1 2 1,-3 0 15 2,-8-2-3-4,-4 0-15 3,-3 0 3-2,-10-1 12 4,-2 2-13-4,-7-3 16 1,-4 0-15 0,1-2-4-1,-10-2-42 2,4 1-69 0,-2-4-61-3,-3-3-121 4,-1-1-303-2,7-10-411 0</inkml:trace>
  <inkml:trace contextRef="#ctx0" brushRef="#br0" timeOffset="11053">14704 4677 114 0,'-55'16'140'4,"10"0"-127"1,8-8-13 3,13 0-1-6,8 2 1 5,4-6 0-2,8-3 0 1,2 0 1-2,1 1 68 0,1-2 55 2,0 0 19 0,0 2-32-3,1-2-46 3,4 0-6-2,5 0 22 3,6 1 4-1,2 4-13-3,5 3-20 2,6-1-26 0,6 3-10 1,2 1 7-1,9-1 0 0,6 5 6 2,22-6 16-3,15-1 17 1,20 0 10 0,8-6-4 0,-10 2 4-1,-10-4-7 2,-26 0 0 0,-10 0 0-1,-10 0-3 1,-2 0 0-2,18 2-16 0,8 0-17 1,16 4-13 0,16 6 4 0,-21-4-7 1,2 2-11 0,-14-4 11-1,-13-1-10-1,8-2-1 2,11-3 11-2,-4 0 7 1,0 0-4 2,2 0 0-2,1-2-13-1,1-4 14 1,2 1-14 0,-2 0 13 0,2-3 3 0,-3 4 1 1,-5 0-1-1,-1 0 1 0,-1 2-17 1,-7 2 10-2,2 0-11 1,-6 0 0 2,1 0 0-4,2 0 0 2,-3 0-1 1,4 0 0 0,1 0 0-2,4 0 2 1,0-2 10 1,2-4-10-1,4 2 30-1,-7 2-11 3,0-3 1-3,-6 0 0 1,-2 1-1 1,-6 2 1-2,-5-3-4 1,-4 2-6 0,-2 1 3 0,-4 2-15 1,-5-4 0-1,1 4-1 1,-5 0 2-2,-1 0-1 1,-9 0 0 1,-2 4 0-2,-8-4 1 1,-3 0 1 3,0 0 10-4,-4 0 0 1,1 0 0 0,-4 0 6 0,-1 0 4 0,0 0-4 0,0-4-16 1,0 4-3-1,0 0-1-1,-1 0-66 2,-7 0-82-2,-3 8-97 1,-3 0-155 2,-7-4-655-3</inkml:trace>
  <inkml:trace contextRef="#ctx0" brushRef="#br0" timeOffset="16806">9748 10169 653 0,'-6'0'114'4,"2"0"-62"1,2 0-32 1,2-1-20-1,0 1-49 0,3 0 33 0,5 0 12 0,2 0 4 0,2 1 3 0,-3 1 19 1,6-2 8-2,-3 1 9 1,2-1 16 2,3 3 23-3,4-1 4 1,4-1-11 1,0-1 4-2,9 3-10 1,-1-2-12 0,6-1-14 1,2 0-4-2,7 0-5 1,-4 0-17 2,4 0 0-2,0-4 0-1,2-2 0 2,-1 2 6-2,2-2 1 1,2-1 3 0,4 0 3 0,1 2 9 1,0-2 8-1,4 1-1 1,4 2-6-1,0-2-10-1,4 3-7 3,2 2 4-4,-3-3 0 2,4 1-10 3,-9-1-10-5,5-1 10 2,-5-1 1 0,4 2-11 1,-3-5 20-2,5 2-21 1,-6 0 0 1,4 0 11-1,-1 0 10 0,-1 1 9 1,-7-1 7-2,5-1 16 1,-4 3-9 1,2 2-30 0,-4 0-13-1,0 0 23-1,0 3-24 2,1 0 1-2,-1 0-1 1,-1 0-1 1,4-1 0-2,0 1 0 1,0 0 1 2,1-2 0-3,-1 1-2 1,2 1 0 2,0-2 0-4,0 1 13 2,-2-3 3 0,-5 2 14 1,2 1-8-1,0 1-2 0,-3-2-4 0,3 2 0 1,-3 0-3-2,5 0-11 2,-1 0 0-2,1-1 1 2,3-2 1 0,1 3-4-2,3-2 1 1,-1-3 0 0,2 2 2 1,-4-4-2-2,6 2 2 1,-11 0 10 2,2 0 4-3,-4 3-5 2,-5-2-8 0,-3 3 9-2,-3-5-11 1,-6 3 0 0,2 1 0 0,-4-4-2 1,1 4-2-2,1 0-47 3,-6-1-9-3,5 3-45 1,0 0-43 1,-4 0-96-2,-2 4-200 2,-11 2-543 0</inkml:trace>
  <inkml:trace contextRef="#ctx0" brushRef="#br0" timeOffset="19492">4116 13459 297 0,'-11'0'225'4,"1"-9"-173"2,3 3-37 1,1 0-15-3,3-2-1 0,1 6-2 1,2-2-14 0,0 0 15 1,-1 4 2-1,-1-1 2 2,-2 1 44-3,-1 0 45 0,2 0 7 2,0 0-30-1,2 7-35-1,-2 7-31 2,3 1 1-1,0 8 1 1,0 3 12-2,6 1 0 3,0 6-3-3,1 0 4 0,-1 2-1 2,2 4-13 0,-2-2 23 0,0 3 20-1,-4 2 25-1,3-2 4 1,-4 3-6 1,2 2-11-2,0 1-6 1,0-1 0-1,-1 2 0 3,2 4-12-2,-2-3-8 0,1 4 1 2,4 2-4-4,1-2-6 2,-4 4-1 0,4 5-18 1,-1-2 15-1,3 1-18 1,-2 2 1-1,-2 0 1 0,-2 0-3-1,1-1 3 2,-2-3-1-1,3 2 1 0,-3-4-2 0,-3 0 1 1,1-2 1-2,-1-2 13 4,2-2 16-6,-1 0 1 3,0-3-7 0,1 0 10 1,-2 3 10 0,1 4-17-2,2 2 1 1,2 6 2 0,-4 4 4 0,2 0-18 0,-1 2-18 1,-1 1-2-2,-1-1-1 3,2-4 2-3,-2 0-1 0,0-4 1 3,1-4 1-3,1-4 3 0,1-4-1 2,-2-6 0 0,1 0 0-2,2 3 0 1,-1-5-1 1,0 1 2-2,0-3 14 1,-1-2-14 1,-2 2 0 0,1-4 0-2,-1-2 0 3,2-3 0-3,-1 1-3 0,1-4 0 1,1-3-1 1,1 0 1-1,-1 0 0 0,-2-2 1 1,-1 3-1-1,2-6 0 0,1 5 1 0,-2-2-1 0,1 4 2 0,1 1 0 2,0-1 0-3,-2-4 1 0,-1 0 10 1,0-7-12 1,2-2 12-1,-2-2-13 0,0 0 0 1,1 0 0-1,1 0 0-1,-1 0 0 3,1-4-1-2,-1 4-2-1,2 0 1 2,0 0 0-2,0 0-1 1,3 1 1 0,3 2 1 1,-5-1-3-2,5-1 2 1,-4-1 1 1,2 1 1 0,2 3 0-2,-6-4 0 4,2 1 0-5,1 0 1 1,-5 3 0 3,5 0 1-4,0 3-1 3,-2 2 1-2,1-3-1 3,4 1 0-2,-5 0-1 0,1-3 0 0,-2 0 1 1,4 0 1-3,-4 3-1 4,2 2 0-4,0-3 0 3,-3 2 1 1,-1 1-1-4,1-5 1 2,-2 1-2 0,0-2 0 1,0 0 0-1,0-2 0 0,1 2 0 1,-1-1 1-2,0-2 0 2,0 0 0-1,0 0-1 0,2 1 1-1,-2 2-1 2,3-1 0-2,-3-1 0 3,0-2 0-3,0-3-1 3,1 3 0-3,4-5-1 0,-2-2-1 2,1 4 3-2,5-1 0 1,-1-1 17 2,2 0 15-3,5 1-13 1,-6-4 1 2,6 2-18-4,2-1 1 2,0 0 1 0,7 0-3 2,-4-2 0-3,9 0 0 2,-4 0-1 0,5 0-1-2,4-2 0 0,2 2 1 3,-1-1 2-4,2-2-2 4,6-3 0-1,1 3 0-2,0-4 0 1,4 1 1-1,1 0 1 2,0 0-1-1,4-2-1-1,1 2 1 3,1-1 1-2,4 2 11 0,4-1 0 2,-5 2 0-3,7-1-11 0,-5-1 0 1,1 2 15 0,1-3-14 0,-1 1 10 0,0 2 0 2,-5-6 0-4,4 1 13 2,-7 2-13 1,7-6 3-1,-5 4 3 0,1-2 17 1,-1 2-1-1,5 1 4 0,-7 0 0 1,5 1-13-2,0 1-7 3,3 2-6-5,0 0-12 5,3 1 0-2,-6-1-1-1,6 2 1 2,-6-1 1-2,-2 2-1 1,2 1 0 1,-3-3-1-2,-4 1 1 2,-4 1 3 1,2 1-1-3,1-3 23 0,-3-3-24 1,2 1 9 1,-1-1-11-1,-4-3-4 0,4 2 2 1,2 0 0-1,-1 4 1-1,2 3-1 2,-3-4 2-2,-1 2-2 1,-2 1-37 1,-2 1 39-1,0 0 14 0,-3 1-14 0,5 5 1 1,-8-3-1-2,0 3 0 1,-6 1 0 1,-3-4-2-1,5 1-1 0,-9 0-10 2,3 1 12-3,-3-1 1 0,-1-3 0 2,0-1 2-1,-1 0 1-1,-4 0-1 2,3-4 1 0,-2-2 1-2,-1-1-2 1,-3-3 11 1,1 0-12-1,-3 1-1 0,1-5 0 1,-2 4 0-1,-1-2 1-1,0 0-1 2,-2-2-1-2,-5 0-2 1,4-6-14 0,-1-2 14 1,-4-4-13-2,6-5-7 2,-5-6 20 0,-1-5-10 0,-3-8 10-3,0-4 1 3,0-8 0-1,0-20-14-1,-3-21 15 1,2-21-3 1,-1-8-9-1,2 5 13 0,0 9 0 1,0 11 1-2,6-1 1 2,0 2-1 0,2-6 1-2,2 2 1 1,-1-3-2 1,7-5-1-2,-5 0-1 2,-5-2-1-1,1 4 0 0,-4-2 1-1,-3 8-3 2,5-1-9 0,-4 2 11-2,1 6 1 1,1 1 1 1,0 7-1-2,0 4-1 2,0 13 2-1,-3 16 0 0,3 12 13 0,0 8 6 2,-1-8-6-4,1-6-10 2,0 2 0 0,-1 1-2 0,-1 5 0 1,1 8 0-1,1 1-1 1,-3 0 0-2,0 3-1 1,-3 2 1 2,0-2-1-3,-3 3 0 0,-3 0 1 4,6-2 0-5,-3 0 0 2,0 5-1 0,0 2-1 1,0 0 1-2,0 4 1 1,2 2 1 1,-1 2 2-1,1 2 0 0,1 4 0 1,-3-2 13-2,-3 6-13 1,2-2 14 0,-4 4-14 1,5 2 10-1,-3 1-12 0,-1 0 2 1,-2-1-1-2,-4 2-1 1,-2-2-1 2,-6 0 1-4,-1-2 1 3,0 4 2 1,-10 2-1-4,1-3 13 2,-3 5-14 1,-5 0 1-1,2 0 1-1,-7 5 9 1,-2-1-11 1,-2 2 0-1,-4 4 0 0,5-4 1 1,-8-2 0-2,-3 0 0 1,0-2 0 1,-6 3 10-2,0-2-11 2,-7-1-1 0,2 2 0-1,-4 0 2-1,1 2 0 1,-1 2 10 1,0 1 0-1,3-4-12 0,-3 5 0 1,7 0 3-1,-7-5-1-1,7 2 13 3,0 2-14-3,-7 0-2 1,7-3 0-1,-5 4-2 3,3 0 1-2,-1 1-1-1,-1 0-1 1,4-1 2 1,-1 4 1-1,1-6 0 0,4 2 1-1,1-2 1 2,2-6 1 1,2 2-1-4,-5-2 1 2,4-2-1 0,-5 0-1 1,4 0-1-2,7 0-1 1,-6 0 0 2,6 0-2-3,-1 4-13 1,1 4 14 2,-5-2-1-4,5 4-1 2,0 0 2 2,2-4 1-4,-4 4 0 3,4-1 1 1,1-2 0-3,2 1 2 0,1 0 1 1,3 1-2 0,2-5 2 0,4 2-2 0,2 1 1 1,0-4 1 0,2 0 10-2,2 0-12 3,4-2-1-4,-1-1 0 2,4 3 1 0,0-2-1 2,2 1 2-3,6-2 11 1,-2 0-11 1,5 2-2-2,2-1-1 1,-2-1 0 1,3 1 1-2,4-1-3 2,-3 0 0 1,1 3 0-3,4-3 0 0,5 1 0 1,0-1 0 1,-1 0 3-2,1 0 0 1,2 0 0 2,0 0-1-3,0 0-19 1,0 0-25 1,0 0-48-2,2 0-43 1,5 0-16 2,2 5-36-3,6 2-61 1,-2 3-84 1,2 4-168-1,-2 1-252 0</inkml:trace>
  <inkml:trace contextRef="#ctx0" brushRef="#br0" timeOffset="26149">4999 15394 1174 0,'-11'-8'127'4,"2"0"-127"1,4 2-13 3,5 6-101-5,0 4 52 2,0 7 33 0,3-1 13 1,1 5 0-1,3 3-7-1,-2 0 23 1,4 4 41 1,-2 3 70 0,5 0 19-1,0 1-26-1,3 3-9 1,3 4-21 0,1 2-15 2,-1-2-20-2,4 3-7-1,5-3-9 1,-2 1-10 1,2 1 0-2,1-4 0 2,5 0-11-1,0-2 14 0,-1-3 1 0,1 0-4 2,1-4 3-2,2 3 18 0,5 0-5 2,-3-1 0-3,0-6-28-1,-1 2 28 3,-1-4 4-1,1 4-17 0,-1-5-14 0,0-2 18 0,-4-1-7 0,3-1-10 0,0-4 16-1,-1-1-17 2,-2-4 18 0,-1 4-17-2,0-6 13 1,0 0 10 1,-4 0-3-1,3 0-7-1,1-4 0 1,-6 2-3 0,3 2-13 1,-5 0 0-1,-1-2 1 1,-4 2-1-1,1 0 0-1,-4 0-1 2,1 0-21-2,-2-2-17 1,-2 2-10 2,-8 0-19-3,4 0-33 1,-2 0-36 0,-5-1-45 0,-1-4-101 0,0 3-183 0,0-6-124 1</inkml:trace>
  <inkml:trace contextRef="#ctx0" brushRef="#br0" timeOffset="26599">6203 15892 1490 0,'-11'-5'306'6,"0"4"-261"-1,6 1-45 1,5 5-62-2,3 9 7 1,12 4-20 2,6 2-25-3,0 0-8 0,2 0 33 3,-6-4 53 0,2 0 18-5,0 4-9 5,-7-6 13-3,2 0 23 0,-4 0 32 1,-4 0 20 2,-3 0-3-2,0-2-10 0,1 0-14 0,-2 0-12 0,-1 0-7 0,-1-2-16-1,0 4 0 1,-3-3 0 1,-4 0 0-1,0-1 0 1,-8 5 0-2,1-4-9 1,-1 4-4 1,-1-4-43-1,0 4-61 0,2-1-35 1,-1 2-11-2,5 0-133 2,-2 4-79-1,-3-3-94-1</inkml:trace>
  <inkml:trace contextRef="#ctx0" brushRef="#br0" timeOffset="33693">8076 13071 1133 0,'0'-19'173'4,"0"1"-17"1,0-4-72 2,0 8-48-4,0 3-23 2,-2 6-13 2,-1-3-1-4,-1 6 1 2,1-1-1 1,-9 3-2-2,3 0 0 1,-10 10 3 2,-4 4 35-4,-2 9 37 3,-2 6 29-1,-5 10 4 2,1 3-8-3,-1 8-3 1,0 3-13 0,6 4-29-1,4 3-20 3,4-2-19-2,9 2-13-1,3-8 0 3,6-2 0-3,0-12 0 2,12-2-1-2,3-11-1 1,0-8-1 0,3-4 3 1,3-6 1-2,1-4 12 2,0-3 0-2,-1-9 0 1,4-6 3 1,-2-7-13-2,3-4 10 2,-2-3-10 1,0-1 0-4,-2-3 1 3,-4-2-1-2,-2 4 10 2,-1 0 0-1,-6-5-10 0,0-2 10 1,-1 0-11 0,-5-3 1-3,-2-2 14 3,-1 3 2-2,0-1 23 2,0 6 6-1,0 4 23 1,-1 5-12-2,-4 6-14 1,-1 3-26 0,5 7-16 0,-2 1-1 0,3 5-2 1,0 2-2-2,0 1-11 2,0 1-3 0,-2 0-3-2,2 0-4 1,0 10 21 2,2 4 2-4,2 11 16 2,5 4 13 2,0 9 10-3,6 10-4 1,-2 0 1 0,7 8-7 1,-4 1-7-2,8-4-19 2,-1-3 10 0,4-4-13-1,-5-10 2 0,2-4 2 1,-3-8-1-2,-2-3-3 2,-4-6-2-2,-1-5-24 1,-7 1-9-1,2-4-14 2,-3-4-28 0,-5-2-42-2,1 3-56 1,1-4-106 1,-3 2-120-1,0-2-237-1</inkml:trace>
  <inkml:trace contextRef="#ctx0" brushRef="#br0" timeOffset="36447">7281 16564 209 0,'-14'15'182'4,"2"0"-35"3,2 1-23-3,-2-8 6 1,-1 2 0 1,2 0 11-2,-2-2-18 3,-5 0-25-4,2 1-17 3,-8-3-16 0,2 1 0-3,-5 0 1 4,-3 0-8-3,-4-3-12 0,-2 1 9 4,-7-1 16-5,0-3 25 3,-5 1 7 0,-1-2-8-2,0 0-11 1,-4 0-6-1,-2 2-10 2,1-1-10 0,-1-1-10-1,2 0 1 0,-1-10-4 1,4 1-10-2,1-4-2 2,4-2-1 0,0-6-13-2,8-3-2 2,2-4-15-1,2-6 1 1,2-5 0 2,4-4-2-7,3-5 1 4,5-2-2 0,1-4-1 1,8-2-1 0,4-2 2 0,1 4 0 1,5-3 2-6,0 2 0 2,5 7 1 4,5-2-2-3,6 6-1 1,4 1-2 0,5 1-11 1,2 1 12-1,8-1-3 0,-2 6 1 2,1-5 0-2,4 7 0-1,3-1-10 3,-1 2 12-2,6 5-2 1,0 2 0-1,3 1-10 2,1 5 0-6,2 1 11 3,0 7-1 3,-2 2 0-4,1 4-13 2,2 4 15 1,-1 2-2-2,0 4 2 1,-1 8-2 1,-2 1 0-2,-2 4 0 2,-2 5-17 1,-5 2 18-4,0 4 0 4,-3 0-14-2,-2 5 13 1,0 5-10-1,-2 1 12 1,-3 1-1 0,-1 5 0-5,-2-1 1 6,-7 1 0 0,2 0-1-5,-9 1 1 2,1 2 0 2,-1 0 1 0,-4 0 2-1,0-2 0-1,-5 2 2 2,-1-4 8-1,-3 2-9 0,0-8-1 0,0 1 1 0,-6-6 10 0,-3-3-11 2,-1-1 11-4,-6-3 0 2,1-2 3 0,-9-1-3 2,2-4 6-3,-8 1 1 1,2-3-4 2,-5-1-3-2,0 3 0 0,-2-3 3 1,-1 1-3 1,-1 0-11-7,-3-2 14 6,-5-1-14-1,2-2 11 1,-2-2-11 0,-2-5 1-2,-4 3 10 0,1-6 0 1,-2 0-10 1,-3-2 23-2,3 0-7 3,-5-3 0-2,1-4 10-1,4-2-3 1,3-6 3 1,1-1-3-1,3-4-7-1,4-6-3 1,5-5-13 3,0 0-1-3,8-4 0 0,-3-1 1 4,3-4-2-8,2 0-1 4,1-4 0 2,6 0-1-1,-2 0-3-1,11-2-8-2,1 0 9 2,6-4-9 0,3 0 9 1,0-2 0 0,4-1-16-5,8 2 19 5,6-5-1 0,0 5-2-1,6 2-10 1,2-1 0 0,6 1 12 0,2 4-2-5,4 0 0 4,4 5-10 3,4 4 0-3,11 4-3 1,-1 8 0 0,7 7 0-5,3 6 0 4,1 7 3 0,6 4 9 2,0 10-11-3,-2 9 15 2,2 4 0-2,-6 6-1 1,-2 4-18 2,-4 2 3-3,-3 1 3 3,-3 5 11-2,-6 0 2 2,-3 0 1-2,-4 4-1-4,0-2 12 5,-5 3-12 0,-4 5 0-2,-1 1 1 4,-2 4 1-3,-3 0-2 1,-3 6 0 1,-5-6 0-6,-3 4 1 4,-7-6 0 2,-4-3-1 0,-5-5 3-6,0-5 1 5,-12-3 8-2,-6-1-8 0,-4-4 9 1,-7 2-10 1,-5-2 10-1,-3-6 0-1,-5 1 3 4,-4-5 3-5,-1-3-6 3,-5-6-10 0,-2-5 16 1,-5-2-17-4,1-7 11 2,-9 0-11 1,-2 0 1-3,0-1 0 2,-6-9 13 1,4-3-14-2,-9-3 11 1,5-1-13 1,-2-2 0 0,1-7 0-2,3-1 3 2,8-8 16 0,0-1-6 0,8-1 3-1,7-4 3 3,5 3-15-8,8-1-2 6,4-3-2 0,12 3-2 1,5-3-18-6,6 5-18 5,8-4-7 2,2 1-19-5,9 2-20 0,10-4-13 3,2 2-32 0,12-4-16-1,4 6-33 0,6-1-52 0,2 4-61 0,2 2-167 1,-7 9-220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4.83987E-6" units="1/dev"/>
          <inkml:channelProperty channel="T" name="resolution" value="1" units="1/dev"/>
        </inkml:channelProperties>
      </inkml:inkSource>
      <inkml:timestamp xml:id="ts0" timeString="2018-08-06T04:40:48.9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3880 6347 172 0,'-12'-4'143'5,"6"-2"-29"0,0 0-42-1,6-1-7 3,-2 3 0 0,1-2 1-4,-2 0-5 2,1-1 21 1,-1 1 19-3,-1-1 23 3,4 3-4 0,-2 1-22-2,2 0-28 2,0 3-70 0,0 0-42-2,0 7 42 0,0 2 25 3,3 1 4-4,5 0 1 3,-1-3-8 1,5 0 1-4,0-1 13 2,3-3 16 0,1-2 16 1,1-1 4-2,-1 0-17 2,3 0-9 0,2 0-7 0,4 0-7-3,-1 0-2 4,3 0-7-3,6 0-10 1,-8 0 0 0,8 6-11 1,4 0 2-2,-3 2 9 1,-1-2-11 2,1 0 17-3,4-2 1 0,4-4 6 2,6 0-1-1,-1 0 14 0,4-3 4 1,-2-5-1-1,6-1-7-1,-6 2-2 1,-3 0-11 3,-3 2-9-5,-7 3-9 2,-1 2-1 2,0 0 0-2,0 0 0-1,-4 1-2 2,-1 3 0-2,-2 2 1 1,5 0 0 1,-5 1 1-2,1-4 10 1,2-2-10 0,-3 1 13 2,2-2 0-3,-2 0-13 0,-4 0-1 1,6 0 1 0,-8 0 10 0,3 0 3 1,-7 0-3-1,4 0 0 0,-1 0-12 1,-2 0-1-2,-2 0 2 1,-2 0 18 0,-4 0-18 0,0 0-1 1,-2 0 1-1,-3 0-2 1,0 0 0-1,1 0-19-1,-4 0-7 2,2 0-13-2,-4-2-3 1,1 2-20 2,-2 0-38-3,0 0-72 1,-6 9-53 0,-3 1-117 0,-3 0-296 0,0-3-115 0</inkml:trace>
  <inkml:trace contextRef="#ctx0" brushRef="#br0" timeOffset="2140">4852 6416 33 0,'-9'4'94'3,"-3"-2"-9"2,1 2-16 0,1 0-16 3,-8-2-1-4,2 2 6 1,1-1 8 0,-4 0 2 0,-2 0-6-1,-3 0-3 2,3-3 9-1,-8 0 14 0,5 0-7 1,-6-2 3-2,0-3 3 1,2-4-9 0,0-3-4 0,4-2 1 1,-1-2 2-1,2-3-9 2,4-1-23-4,-2 2-19 3,5-5-17-1,0 1 0-1,2-1 0 1,1-2 1 0,1 1-1 2,2 1-1-2,1 0-1 0,0 0-1 1,1-2-1-1,5 5-1-1,-3-4 2 1,6-2-2-1,-3 0 1 3,3-2 1-2,0-3 1 0,0 2 0-1,0 2 15 3,0 0-16-4,3 1 3 2,6 2 17 2,-1-1-6-2,1 4-12-1,6 1 0 1,-7 4-2 1,9-4-1-2,1 5 0 1,-2-1 0 2,6-1 0-3,-7 3-2 1,3-1 0 1,0 0 0-1,-3 4 0 0,7 1 0-1,-3 3 1 1,5-1 2 1,-5 4-2-1,5 3-1 0,-2 0-10 0,4 1 10 0,-2 0 0 1,-1 5-14-2,0 5 15 1,-3 2 0 2,0-3 0-3,4 6 0 1,-7-4-2 1,3 4 2-2,-2-4 2 1,-1 7 2 0,0-4 18 1,-4 0-7 1,2 1 0-4,1-2-11 3,-7 1 1-2,3-2 0 1,0 6 10 2,3-4-13-2,-9 2 1-1,4 6-1 2,-2-2 2-2,4 2-1 1,-2 1 1 0,-4 0 0 1,3 1 2-2,-5 0-1 1,-2-2 0 2,-2 0 0-3,0-4 1 1,0-3-1 2,0 4 0-3,0-2 13 1,0 0-13 0,-2 3 0 0,-7 2 13 0,3 1-14 0,-3-1 0 1,1 1 2-1,-1 0 9-1,3-2-11 3,-3 1 1-4,3 1 0 3,-5-1 10 1,3-5-11-4,-4-1 18 2,4-2-17 2,-1-2 13-3,-1 1 0 1,1-3-16 0,0 1-26 3,2-1-30-6,-5 0-22 3,0-1-43 1,3 1-97-2,-4 2-98 2,1-2-82-1,0-3-106 1</inkml:trace>
  <inkml:trace contextRef="#ctx0" brushRef="#br0" timeOffset="6477">14111 2849 273 0,'0'14'150'5,"1"-14"-56"0,-1 1-94 1,0 6 0-2,0 3 26 2,-1 6 62-2,-2 4-6 2,-3 8-7-1,-1 0-23 0,2 6 0 0,1 3 0 1,2 4 7-2,-2 1 9 2,4 3 1-1,0 4 12-1,0 3 4 3,1 0-10-2,4 6-4-1,-1 2-9 2,-4 3-17-1,0 3-5 0,0 6-1-1,0 0-10 4,-6 2 10-4,-4-2-16 0,2 0-10 3,-1-1-10-3,-3-10-1 1,7-1 24 2,-3-10-26-4,5-6 0 4,2-9-1-3,-1-3 0 2,1-9 1-3,-1-1 1 2,1-5 1 1,-4-6 14-2,1-1-3 1,1-1-10 4,-3-5 14-6,4-1-17 1,-2 0-1 3,2-3-48-4,1 0-32 3,-1 0-66-2,2-6-214 2,-1-4-219 0,1-7-24-2</inkml:trace>
  <inkml:trace contextRef="#ctx0" brushRef="#br0" timeOffset="6890">14187 2798 1082 0,'0'-33'108'4,"-3"1"-73"-1,0 6-12 2,-2 10 13 0,5 8-3 2,-1 4-7-2,1-1-26-1,0 2 0 3,0 1 1-3,0 0 28 0,7 2 7 2,1-1-10-2,4 1 6 2,-1 0 14 0,7 0 6-1,0 0-10-1,6 0-16 1,4 0-3 1,6 4-4-1,9 2-15 0,4 1-1 1,5 1 20-2,7 0-10 1,18 0-11 1,20 0 0 0,17-1 1-2,10 0 10 2,-16-4-11-1,-5 1-2-1,-17-4 2 2,-15 0-1-1,-8 0 1 0,-14 0-2 0,-2 0 29 1,11 0-28-2,9 0-1 1,6 0 0 1,3-1 2 0,-5-2-2-2,2 0 2 2,-2-1 2-1,-5 1-2-2,-2 1-2 2,-8 2-1 2,-5 0 1-2,-10 5-1 0,1 3-12 0,-6 4 11 0,-7 2 2-1,-2 4-2 3,-1 2 0-3,-9 2-1 1,0 6 0 2,-1 2-17-3,-9 4 20 0,-1 4 0 1,-3 6 4 1,2 2 22-1,-4 5 3 0,1 2-3 1,-1 3-10-1,-1 19 10 0,0 20 8 1,-9 27 17-2,2 14-47 1,4-1 9 1,-3-7-11-1,6-12 1-1,-1-10-3 1,-1-14-2 1,2-24-21 0,0-16-12-2,2-12-15 2,-1 7 4-1,2 0 46-1,0 3 1 2,-2-3 3-1,-1-7-1 0,0 0 0 2,0-7 10-4,-1-1-11 2,-3-5 11 2,-1-5-12-3,-4-5 3 0,-1-6 16 1,-4-1 0 0,-3-4-1 1,-6-4-3-2,-2-2 1 3,-6 0-14-2,-3 0 10-1,-5-4 0 3,-3-8 19-3,-4 0 4 1,-1-2 0-1,-4 1 12 3,-4-7 4-3,-9 1 6 1,3-3 1 3,-6 0 21-4,2-7 5 0,-5 2 2 1,0-1-10 1,-1 2-28-2,0 0-11 3,-4 3-19-3,-4 6-5 1,-10-2-14-1,-16 4-2 2,-13 3-1-1,10 3-16 0,25 2 6 1,23 3 13-1,17-2-1 1,-8 0 0-1,-5-1 0 0,-1 1 0-2,1-1-3 3,5 3 2-2,8-2-11 1,2 1-6 2,8 1 6-2,0 3 0-1,4-3-9 1,6 1-14 1,-1 0-3-1,10 0-19-1,0-1-10 3,2 2-12-3,-1 0-37 1,7 2-64 1,-6 0-103-2,3-3-214 1,2-3-329 0</inkml:trace>
  <inkml:trace contextRef="#ctx0" brushRef="#br0" timeOffset="7897">13854 2566 25 0,'-27'-27'284'6,"-1"0"-40"1,-5-1-19-2,2 2-33-1,1 5 10 1,-1 1-55 1,0 4 2-2,2 5-97 2,-2 6 4-1,0 5-4-1,3 0-20 1,-2 7-9 2,5 9-8-3,4 3-15 1,2 5-2-1,5 5 2 4,5 4 2-4,6 0 1 1,3 2 1 0,0-2-1-1,8-3 10 1,4-3-12 2,7-2 2-2,-1-2 17-1,6-5-1 2,-4-3-6-1,0-5 3 1,-2-4 1-2,1-5 9 1,0-1 3 0,1-1 8 1,-1-8-8-1,0-7-3 0,3-1-10-1,1 0-3 3,-1-6-11-3,-1 1 11 1,0-4 3-1,-5-1 1 4,-1-3-1-3,0 2 3-1,-8 4 17 0,1 4 13 2,-2 3-1-1,-3 9 1 0,-2 4-7 0,2 4-42 0,0 0-10 2,0 4-42-3,0 4 52 0,9 4 4 2,-5 3 18-2,8 5 7 2,3-1-6-1,0 2-10 1,6 1-12 0,-4-3 1-3,7 2 0 3,-5 2-2-1,7-3-9-1,-7 3-59 3,5 2-33-2,-5 2-67 0,2 1-80 1,-6 2-175-1,-8-8-271 0</inkml:trace>
  <inkml:trace contextRef="#ctx0" brushRef="#br0" timeOffset="10463">15122 3208 742 0,'-35'-21'479'4,"9"-5"-323"3,8 1-52-1,10 5-29-2,8 7-72 2,2 3-3-3,11 2-52 2,7-2 20 0,6 0 19 0,6 2 13 3,-7 0 18-4,5 0 38 0,1 6 25 2,-4 2-13-2,-4 0 0 1,-3 4-16 1,2 7-19-1,-12 5-20 0,2 4-12 0,-1-1 1 1,-7 3 0-1,-4-2 12-1,-1 1 3 2,-13 0 2-2,-2 1 4 2,-5 2-22 0,-4 0-1-2,4-7-16 1,-1 0 16 0,1-7 0 2,5-2 3-4,5-3 16 3,1-2-6 0,4-1-9-2,0-2-4 1,6 1-18 1,0 3-30-1,12 5-12-1,-2 4 21 2,8 8 20-1,3 4 15 0,0 4 2 3,7 5 1-6,0 8-1 4,0-2 0-2,1-1 0 2,-3 0 2-1,-3-4 2 1,-8-5-2-1,-1 0-13-1,-5-7 13 1,-6 0 50 1,-3 0 11-2,-1-3 25 1,-16 3 1 1,-3 1-2-1,-7 1-17 0,-7-5-3 0,-8 1 6 0,-3-6-3 1,1-4 0-2,-11-6 6 3,1-5-6-3,-4-1-10 1,3-14-36 1,-3-2-18-2,3-7 24 1,8-4-28 2,5-2-57-4,4-2-37 3,11 0-6-1,0 6-46 1,6 8-142-1,5-1-220-1,6 4-647 2</inkml:trace>
  <inkml:trace contextRef="#ctx0" brushRef="#br0" timeOffset="12344">10710 6410 962 0,'-25'-10'107'4,"5"3"-74"1,11-3-33 1,2 4-69 0,7 6 7-1,0 0 43 0,1 2 19 0,7-1 1 0,-1 2 22 0,7-3 32-1,3 0 62 1,3 0 7 3,8 0-13-4,5 0-23 2,2 0-27-2,10 0-15 0,1 0-14 3,9 3-12-3,0 1 3 0,5 0-1 4,2 1-9-2,-1-2 7-3,6 0 6 2,-2-3 0 2,7-2 10-4,15 1 3 1,13-8 7 3,23-5-4-3,2 2-3 3,-10-1-3-2,-13 6-4-1,-17 3-9 2,-11-1-21-2,-11 2 15 4,-14 2 12-4,13 0-26-1,21 1 0 3,30 0 0 0,15-2 17-2,-4-1-17 2,-16-1-1-2,-26 1 2 1,-14-1-2 2,-13-1 0-4,-6 0 0 3,15-5 1-2,16-5 17 3,26-2 22-4,13-3-3 3,0 5-7 2,-5 1-13-1,-16 11-17-6,-7 0-1 8,-17 0-1-9,-11 3 0 6,-13 0 0 0,-2 0-1-3,7 0-1 4,6 0 1-1,10 2 0-2,-2 5 0 0,-3-4-1 1,-2 0 2 1,-3 0 0-2,-3 1 0 1,-6-3 1 1,-4 1 2-1,-5-2 1 0,-4 0 22 2,-4 0-10-4,-5 0-14 2,0 0-1 0,1 0-1 0,-6 0 0 1,1 0 0-1,-3 0 0 1,0 0-2-2,-6 0 1 1,4 1-1 1,-4 1 2-2,6-1 2 2,-6 2 14 0,-1-2-13-1,3 1 13-1,-5 1-12 2,-1-2-1-1,-1 2-2 0,-2 0-1 0,1 1-39 2,-4-1-35-4,4 3-43 2,-5-3-71 1,0 1-128-1,-3 2-329 0</inkml:trace>
  <inkml:trace contextRef="#ctx0" brushRef="#br0" timeOffset="13853">3548 6432 249 0,'-19'-19'192'5,"-4"0"-35"2,7 2-7-1,3 7-56-1,5 3-22-1,2 1-14 3,5 3-22-5,-1 2-16 4,2 1-1-1,0-2-16 1,0 2-3-1,2 0 35 2,5 0 57-4,4 3 21 3,2 6-12-3,8-2-23 2,4 0-19 1,6 2-13-1,5-2-4 0,4-1-3 1,6 0 3-1,5-5 10 1,4-1-6-1,1-1 2-2,7-4 2 5,1-2-11-5,7-3-6 4,2 0-4-3,13 0-10 1,23-3 1 0,8 1-17 0,8 2 16 3,-26 6-15-4,-26 1-1 1,-24 3 10 0,-6 0-12-1,8 0 12 2,13 0-11-1,0 0 1-1,3 0-2 1,-5 0 1 1,1 0 11-1,-4 0-10 0,2 0 10 0,3-4 0 0,-3 0 0 0,0-5 0 0,0 5-1 1,-2-1 5-1,1-2-4-1,-8 3-11 3,-5-2 11-4,-8 2-13 3,-3-1 1-2,-5 4 0 2,-3-2 0-1,-9 2 0 0,-2-1-1 1,-5-1 0-2,-7 2 1 1,1-2 2 1,-4 1 10-2,-2 2 7 1,0-1 12 2,0 0 7-3,0-4 3 1,0 1-13 0,-2-6-13 1,-4-3-14-2,2-4 1 1,0-2 0 1,-7-4-1 0,-2-4 1-2,1-5-1 2,-1-2 1-2,-7-6-3 1,2-4 0 2,-4-2 0-2,4-4 0-1,-1-2 0 2,-3-2 0-1,2 2 1 0,1 0 24 0,4 2-12 0,-3 2 4 0,3 5-15 0,5 8 17 1,1 5-16-2,-1 4-1 2,5 4 2-1,-1 4-3-1,2 3-1 2,-1 5-2-2,4 3-1 1,-1 0 2 1,-2 3-2-1,-2 1 2 0,-3 0-2 0,-3 0-10 0,-3 3 0 1,-4-3 10-2,-8 3-10 2,-7 0 10 1,0 0-10-4,-6 0 13 2,-5 4 0 0,-4 2 0 1,-6-2 0-2,-1 5 2 1,-11-3 0 1,0 0 1-1,-6 1 0 0,-1 1 1 1,-2-2-3-2,-13 9 0 1,-18-4-1 1,-21 6-2-2,3-2 0 2,6-2-1 0,19-2 0-1,23-2 0 0,12-3-10-1,11-2 0 2,7-3 0-1,-8 1 10 1,-9 2-36-1,-9 1 13 0,1 0 24-1,3 0-1 2,-3-1-10-2,4-1 11 1,4 1-2 0,5-3 4 2,4 2-3-3,8-1-3 1,10 1-10 1,5-1 3-2,-1 3 0 1,11-1-7 1,2 3 1-2,8 3 3 2,5-1-7 0,4 7-6-2,3 1 6 1,0 6 7 0,6 4 13 1,6 7-14-2,4 0 15 2,3 4 1 0,-1 0 1-1,8 2 3-1,-6 1 17 3,7 4-18-4,-5-3 18 3,1 0 5-1,-2 3-12 1,-2-4-10-2,-4-3 13 1,-5-2-14 1,4-3 14-1,-6-7-13-1,1-6 17 2,-1-3 2-2,-2-1 1 2,3-4-10 0,-6-2 0-2,1-3 3 2,-2-1 0-1,-1-2-3-1,1-1 7 1,-1-3-4 0,1 1 3 2,-1-1 1-2,-1 0-1-1,1 0-16 2,2 0 1-2,3 0 12 1,6 0-15 1,6 0 2-1,1 0-1 0,10 0-2 2,3 0 0-4,3 0-3 2,6 0 1 0,7 0 0 0,4 0-1 0,3 0 2 1,4-2 1 0,20-6 1-2,19 4 1 1,21 0-1 1,13-1 0-2,1 5 2 1,-3-2-3 2,-11-1-7-3,-6-6-25 1,-4-3-7 0,-7-2 1 1,-9-2-1-1,-3-1-3 0,-12-2-13 0,-16 8-26 1,-11 1-46-1,1 5-59 3,9 1-110-5,4-3-215 2,-4-3-489-1</inkml:trace>
  <inkml:trace contextRef="#ctx0" brushRef="#br0" timeOffset="18530">3640 7269 421 0,'-6'0'224'7,"-4"-6"-74"-3,5 2-3 1,1-2-79-1,4 6-9 2,0 0-49-1,0 0-10 0,6 0-15 1,3 0 15-2,6 0 29 2,0 0 30 0,4-3-4-2,6 0 4 1,-1-1 9 2,6-3-6-3,4 0-7 0,0 1 7 1,3-4 13 2,-1 3-7-3,5 0-10 2,3-1-19-1,2 3-16-1,1 2-10 2,5 0-10 0,3-2-2-2,0 4 3 0,2 0-2 2,2-1 1-1,-2-2-1 0,-2 2 2 0,-3 1-2 1,-6-3-2-2,-6 1 1 1,-3 0 1 1,-9 0 0-2,-7 0 1 1,-3 0 20 2,-6-1 0-3,-5 1 10 1,-2-3-3 1,-4 2 5-1,-1-2-9-1,0-1-6 1,0 0 2 1,-1-2-5-1,-5-1-14 0,-3-3 0 1,0-4 0-2,-4 0 1 1,-2-5 12 2,4-1-13-3,-5-3 17 0,1-1 2 4,6-4 1-5,-7-3-4 3,4-4 4-2,0 2-3 3,5-6-7-3,-7 3-10 0,2 0 0 3,3 1 10-3,2 7-12 2,0 0-1 0,-2 3 0-2,1 4 0 0,4 4-1 2,-4-1 0-1,4 4-1 1,-5 3-2-1,0 1 1 0,-1 0 0 0,-1 0 0-1,1 4-13 2,-5 1 13-2,0 0 1 1,-3 1-14 2,0 3 13-2,-4-2-10-1,-3 3 0 1,1 2 11 0,-3-1-2 0,-4 2 1 0,0 0-10 2,-5 0 12-3,-5 0 0 1,0 2 0 1,-3 2 1-1,-1 2 0-1,2-3 0 3,-3 1-1-4,-3-1 1 3,3 0-1 1,-2 3 0-3,-1-1 0 1,3 1-1-1,-1 0 0 1,-1 2-1 0,8-1 0 0,-2 1 0 2,7-1-14-2,0 3 14-1,9-1-13 3,5 1-3-4,5 3-4 2,-1 1 3 1,10 3 1-1,-2 2-4 1,7 6 7-2,1 5 0 2,1 4 16-1,3 5 12-1,6 10 10 2,0 1 24-1,4 2-4 0,0 0-16 2,-4 0-23-3,6-5 20 1,2-8-7 0,-4 0-16 0,2-9 2-1,0-5 1 2,-3-4 14-1,-5-2 9 1,2-6 3-1,-2 0-10 0,-2-5 1 0,1-2-17 0,-3 0 16 1,1 0-6-2,5-4 3 1,-1 0-12 1,2 1-4-2,0-2-75 1,1 2-35 0,-1 1-46 0,5 2-82 0,-8-2-194 1,-2-2-318 0</inkml:trace>
  <inkml:trace contextRef="#ctx0" brushRef="#br0" timeOffset="24916">18743 4396 845 0,'-6'-18'180'4,"-6"-1"21"3,-2 6-100-3,-8 9-81 1,4 4-20-1,-8 4-13 2,-3 13 11-2,-5 0 2 2,-3 5 20 0,-2 2 55 0,-1 2 10-2,0 2 6 2,9-2-20-2,1-1-12 2,8 0-30-3,10-2-16 4,9-3-12-3,1 2 0 2,14-5 0-2,9 2 2 1,4-7-1 0,8 6 0 0,3-4-2 1,2 0-1-1,-2 2-2 2,-5-2 3-3,-2 6-2 0,-4-4-11 3,-7 4 10-3,-5 0 0 1,-8 4 1 1,-5 0-1-1,-6 2 3 0,-8 0 1-1,-11 2 15 2,-2-2 7-1,-7-2 12-1,-6-4 9 2,6-2-12-1,0-6-3 1,5-9-6 0,5-3-7-2,8 0 0 0,3-9-16 3,4-2-57-3,9-2-93 1,0-5-156 0,10 3-319 1,2-4-177-2</inkml:trace>
  <inkml:trace contextRef="#ctx0" brushRef="#br0" timeOffset="25259">18885 4675 1836 0,'32'16'212'5,"-9"8"-212"-1,-3 10-23 4,-2 9 22-3,-4 8-25-1,3 3-62 0,-2-4-17 2,-3-4 5-1,-5-6 15 0,-4-5 20 2,-3-9 26-4,-9-6 24 2,-6-4 15 1,-4-2 0-2,1-8-3 1,-4-5-88 0,4-1-66 1,3-6-45-1,-1-12-16 0,2-6-10 1,4-6 52-1,-2-6 88-1,-1-10 59 3,2 0 29-2,4-4 19-1,-1 0 95 3,7 2 85-3,1 2 33 0,9 9-8 3,6 2-25-4,10 13-69 3,3 2-45-2,8 6-33 5,5 12-23-5,4 2 4-1,3 2 2 3,-1 12 17-2,-2 3 10 2,-8 4-23 0,-7 4-26-1,-13 0-11 0,-6 0-1 1,-11 0 2-1,-2-3 10-2,-14-2 0 2,-8 1 8 1,-5-4 5-1,-9-1-3 0,1-3-7 3,0-4-3-4,0-7 0 0,7-2 3 1,2-2-13-1,9-12-3 2,1 0-68-2,6-6-98 4,7-3-186-4,5-4-302 0,0 1-95 3</inkml:trace>
  <inkml:trace contextRef="#ctx0" brushRef="#br0" timeOffset="25645">19379 4547 1810 0,'28'15'244'3,"-7"-2"-124"2,-8 4-104 2,-2 4 10-3,5 4-9 2,3 0-14-1,8-5-3 1,-5-9-25-2,5-1-4 0,-3-4 13 1,-2-5 3 0,-4-1 0 2,-4-2 0-1,-6-13-4-2,4 5-2 1,-3-7-17 1,3-1-6-2,-1 0 16 1,-7-2 23-1,3 1 0 3,-1 9 0-2,-3 0 3-1,-1 8 10 3,-2 2-10-3,0 6 0 0,0 13 0 2,0 7 49-2,0 10 6 2,3 1-13 0,4 10 4 0,-2 3-20-2,2-2-10 1,1 2-3 0,-1-4 0 0,2-4-10 0,0-6 10 1,-2-6-11-1,-1-4-2-1,0-4-1 3,-3-8-41-3,0 0-20 1,-4-8-48 0,1-2-62 0,0-3-128 1,0-1-198 1,0-5-252-4</inkml:trace>
  <inkml:trace contextRef="#ctx0" brushRef="#br0" timeOffset="25982">19924 4454 1253 0,'12'-19'182'5,"-1"10"-182"2,-5 8-10-4,-3 1-19 2,0 10 6 0,0 6-3 1,-3 0 0-1,0 1 9 0,-8 3 17 0,-7-3 3 1,0 2 46-2,-1 1 38 2,0 0 18-1,1-2-14-1,4-1-13 3,3 1-13-1,0 0-20-3,7-1-16 2,1 0-2 1,0-2-7-1,4-1-4-1,5-3-13 3,1 1 17-2,7-6-7-1,2-4 6 2,-1-2 10-2,9 0-3 1,-5-8-6 2,6-9-7-3,-4-2 3 1,1-4-3 2,1-1-10-3,-6-7-1 2,-2-1 2-3,-1-2-1 3,-9-6 10 2,-2 1-12-7,-4-3 1 7,-2 2-2-4,-3-2 1 0,-6 1 1 2,3-4 28-2,-6 8 31 3,6 5 23-4,-3 9 4 3,5 6-14 0,2 8-35-2,1 3-23 3,1 6-16-4,0 4-68 2,0 11 20 1,3 10 48-1,1 9 11 0,5 8 6 2,-3 7-4-3,8 1-1 0,-4 2-8 2,5 0 9-2,3-5-11 2,1-1 11-1,2-5 0 2,-2-5-11-3,3-8 0 1,-1-4 14 1,0-9-13-2,-3-2 10 2,6-7 0-2,-5-6 6 1,3 0 4 1,4-14-11 0,-1-8-12-2,0-7-19 0,3-6-4 1,-5-1 4 1,-3-4 15-1,-2 4-9 0,-6-3 12 1,-1 8 1-1,-10-1 1-1,-1 5 0 2,0 2 2-2,-9 7-2 1,2 3-1 0,-7 4-4 1,4 4-12-1,-6 5-3 0,2 2 6 1,2 2-6-2,-6 8 6 1,2 4 11 2,1 6 2-3,-1 0 2 0,4 9-2 3,6 0 1-2,6 1-1-1,0 0 0 1,13 1 0 1,10-3 0-1,1-2 0 0,7-3-12 3,4-2-11-4,3-7-3 1,-6-6 1-1,1 0 5 0,-3-7 7 1,-5-1 11 1,2 0-1 2,-9 0-10-6,1-4 12 3,-7-3-2 2,-2-3 3-3,1-2 1 1,-7-2 2 1,2-1 10-2,-3-2 0 0,-2-5-10 3,1-2 10-2,-1-4 6 0,2 0 7 1,2-7 13-2,-2-1 10 0,0 3 2 1,1-2 7 2,7-1 0-2,-2 6-6-1,4 0-4 2,3 2-25-1,7 3-20 0,-1 4-3 1,5 1 0-1,2 8-1-1,0 0-12 3,5 8-22-2,0 2-23 0,0 2-33-2,-3 2-28 4,-2 10-30-2,0 0-58-2,-8 6-96 3,3 3-143 0,-15 2-182-1,-2 0-96 2</inkml:trace>
  <inkml:trace contextRef="#ctx0" brushRef="#br0" timeOffset="27112">19366 5505 1298 0,'-30'-17'166'3,"-6"9"-146"2,-3 8-20 3,5 4-23-4,6 16 7 1,0 0 16-1,1 6 13 2,5 1 94-1,1 4 29-1,5 5 7 2,4 0-28-1,7-4-47 0,5 2-35 2,5-2-17-3,13-6-6 0,10-1-10 2,9-4-91-2,3-6-63 3,5 0-54-3,-2-9-117 4,-2-6-160-6,-8 0-76 3</inkml:trace>
  <inkml:trace contextRef="#ctx0" brushRef="#br0" timeOffset="27287">19498 5764 988 0,'0'-1'364'3,"-6"1"-68"3,-2 5-169-1,5 5-39 0,3 4-38 1,3 2-21-2,17-4 0 0,5 0 7 4,9-6-7-5,8-4-10 3,-2-2-6-2,2 0-9 2,-8-6-1-1,-1-4-3-1,-7 0-1 3,-6 0-16-3,-7-6 17 2,-7 6 0-1,-6-4 3 1,0 6-3-2,-10-4-1 1,-7 0-16 0,-5 6 14 0,-6-8 0 0,-4 9 3 0,4-1 31 1,-5-1 21-1,7-1-3 1,2 4-23-2,5 3-23 0,4-2-3 3,9 3 0-3,3 0-88 3,3 0-96-2,0 0-113 0,7 0-198-1,4 0-95 0</inkml:trace>
  <inkml:trace contextRef="#ctx0" brushRef="#br0" timeOffset="27558">19862 5580 1442 0,'18'3'332'4,"-5"7"-42"1,2 1-251 0,-3 10-10 3,4 3-16-5,4 1-10 2,-4-3 1-1,0 4-4 3,-7-6-12-3,-4-4 8 1,-5-2 4 1,0-6 10-2,-9-4 36 1,1-2 9 1,1-2-7-1,4-2-9 1,3-4-7 0,0-10-19-3,9-4-13 2,3-4-39 2,1-3 1-4,2-3 18 2,4 1 17 0,-1 3-10 1,3 3 10 1,-5 7-10-4,1 5 12 3,1 8 1-1,-4 3 16 0,3 3-3 1,-1 8 3-2,2 4-3 2,-2 5-12 0,-1 2-1 0,-4-1 1-2,-1-1-1-1,3-3-23 3,-1 1-35-2,-1-8-10 3,4-2-36 0,-2-4-51-4,3-4-51 2,5 0-113 1,-3-10-225-2,1 2-150 2</inkml:trace>
  <inkml:trace contextRef="#ctx0" brushRef="#br0" timeOffset="27862">20586 5415 1452 0,'0'-20'280'4,"-15"4"7"-1,-7 10-132 3,1 6-74 0,2 4-59-1,4 14-22-1,3-3-2 3,3 7-1-3,4-2 1 0,5 2 0 2,0-1 1-1,8 0-12 0,5 0-10 2,-1-2-12-3,9 2-1 0,-5-4 4 1,4 1 9 0,-2-1 7 0,-4-2 15 1,0-1-1 0,-5 2-1 0,-2-4-10-3,-8 3 11 4,1-5 2-4,-12 5 4 3,-3-7 15 1,-1 4 0-4,-5-2-6 2,-2-4 0 0,0 0 0 1,3-2-9 0,-2-4 12-3,4 0 0 3,6-9-16-1,2 4-10 0,5-5-58 1,2 0-87-2,3 4-116 1,0-4-240 2,5-1-229-4</inkml:trace>
  <inkml:trace contextRef="#ctx0" brushRef="#br0" timeOffset="28189">20845 5527 387 0,'8'-13'375'6,"-3"3"-79"-3,-5 1-81 2,-3 2-39 0,-4 4-75 0,-7 3-10 0,-5 0 16 0,2 0 14 1,-6 9 16-1,2 2-11 0,0 7-25 1,5 0-30-1,5 3-29-1,8-1-16 1,3 2-24 1,8-1 0-1,8-4 1 0,8-3 10 0,1-6-3 1,6-2-10-2,7-6-29 2,-1 0-4-2,0-9 11 2,-3-2-1 2,-4-7-6-5,-2-2-3 1,-10 0 15 2,-5 0 16 0,-8-4 1-2,-4 6 3 1,-1-5 0 1,-9 7 0-1,-7-3 0-1,-5 1 17 2,-3 0 6-2,1 2 22 2,-3-1-3-1,-2 7-9 1,6 2-23-1,-5 2-13 0,9 4-2 0,2 2-21-1,7 0-61 1,3 0-52 0,4 0-85 1,2 2-98-2,2 1-195 3,10-3-66-2,-3 0 43-1</inkml:trace>
  <inkml:trace contextRef="#ctx0" brushRef="#br0" timeOffset="28502">21065 5209 931 0,'32'-33'303'4,"-8"4"-13"2,-3 7-79-1,-8 16-51-1,-5 6-72 1,2 0-26 1,-2 12-1-1,3 12 14 0,-3 4 9 1,-2 8-13-1,1 2-16-1,2 3-23 3,-1 2-19-2,0-1-10-2,-3-2-3 3,5-2-55-2,1-4-33 2,1-5-38 0,0-5-52-1,-4-5-67 1,0-3-126-3,-4-5-212 2,-4-3-134 0</inkml:trace>
  <inkml:trace contextRef="#ctx0" brushRef="#br0" timeOffset="28709">21368 5415 1730 0,'9'-6'264'2,"4"3"-157"3,5 3-107 0,4 0 0 0,9 12 0 1,8-7-13-2,-3 0 11 1,4-5 1 2,-4 0 1-3,-5-3 3 2,-6-7 29 0,-1-2 7-2,-6 2-6 0,0-6-14 2,-11 2-17-1,0 1 1 1,-5-3 0-1,-2 3-3 0,-2-3-4 0,-8 4-9 0,-3-6 0 0,-8 2 12 0,3 5 1 0,-7-2 1 1,1 7 32-1,-4 5 6 0,4 1 3 1,-1 4 6-1,1 9 1-2,6 6 9 2,2-1 13 1,1 7 3 0,6-1 0-1,6 2 0 1,3 0-12-2,6 0 2 0,9 0-13 3,7-2-12-2,5-2-10-1,5-2-17 3,9-4 4-3,5-3-3 0,-2-6-13 1,4-3-41 3,-1-2-33-4,-1-2-32 0,-1 0-45 1,-8-5-56 1,-6-2-97-1,-2 0-165 1,-14 0-315-2</inkml:trace>
  <inkml:trace contextRef="#ctx0" brushRef="#br0" timeOffset="29062">21977 5558 1175 0,'-6'11'0'5,"-4"-4"-91"-1,4-6-697 1</inkml:trace>
  <inkml:trace contextRef="#ctx0" brushRef="#br0" timeOffset="31006">19730 6370 947 0,'-23'-22'196'4,"-5"8"-159"2,-3 2-37-1,-3 11-30-1,1 1-2 2,2 13 9-2,-5 1 10 2,-4 7 13 1,0 3 3-2,1 3 144 0,4 4 48-1,2 6-3 0,6 2-55 1,5 1-59 0,8 0-42 2,11-1-23-2,3-4-10 0,14-3-2 0,11-10 15 0,5-4 7-1,1-10-1 1,3-6-18 1,2-2-2 0,-2-10-2-2,-6-10 1 4,1-4 12-5,-4-3 0 1,-9-3-10 2,-1-1 13-1,-6 5 0 0,-5-2-3 2,-4 1-9-3,0 1 12 2,-4 0 0-2,-3 3 0 2,-2 3 0-2,3 1 20 0,3 6 6 3,1 2 4-2,1 6 2 0,1 4-6 1,0 1-42-2,4 3 0 0,7 8 0 2,2 1 33-1,5 7-1 1,-2-2-6-2,7 0-13 3,-7 0-10-3,5-1 0 0,-5-5 1 3,3 3-4-2,2-6-33-1,-2-2-28 1,2-3-33 0,-3-3-42 0,1 0-85 1,-4 0-144-2,-3 0-280 1</inkml:trace>
  <inkml:trace contextRef="#ctx0" brushRef="#br0" timeOffset="31407">19872 6325 1651 0,'-7'-21'228'3,"3"2"-108"3,4 5-120-2,7 4-23 2,15 5-3 0,9-1 14-1,8 2-14-1,3-2 0 3,-2 1 9-4,-4 2 3 3,-5 1-28-2,-4 2-39 3,-1 0-46-3,-8 0-81 1,-2 3-131 1,-7 4-159-2,-1-4-62 2</inkml:trace>
  <inkml:trace contextRef="#ctx0" brushRef="#br0" timeOffset="31571">20008 6384 1478 0,'-5'3'364'5,"5"-1"-268"-1,5-2-95 1,16 0-1-1,11 0 0 2,7-6-7-1,7-6-78 0,-1 2-32 0,-1-1-62 1,-1 1-160-2,-9 3-257 1</inkml:trace>
  <inkml:trace contextRef="#ctx0" brushRef="#br0" timeOffset="31735">20562 6040 1806 0,'15'-14'216'3,"3"1"-158"2,10 4-58 2,6 9-26-3,9 5-29 1,-4 5-26 2,4 7-31-3,-6 2 15 0,-8 2 26 2,-10 4 38 0,-6 1 13-1,-13 1 17-1,0 2-10 2,-15-2 0-1,-1-1-3-1,0-3-17 2,-2-6 11-2,3-1 19 1,5-10 3 3,2-2 13-3,5-2 46-2,3-2 26 4,0 0-27-3,9 0-35 0,6 4 13 1,4-1-1 1,10 4-5 0,3 2-14-1,-1 2-14 1,5 5 14-1,-3 1-13 0,1 5 0-1,-9-2-1 2,-2 2 1-1,-10-5 27-1,-10 3 9 3,-3 0 0-4,-13 2 10 3,-11-5-10 0,-6 2-20-2,-6-2-15 1,-8-4-2 1,4-2-2-1,-3-6-55 0,4 0-62 1,0 1-66-2,5 2-172 0,4-2-299 1,5-1-69 0</inkml:trace>
  <inkml:trace contextRef="#ctx0" brushRef="#br0" timeOffset="37711">19264 7344 1040 0,'-5'-2'312'5,"3"2"-182"1,2 19-130-3,4 11-13 2,10 12 13 2,7 9 22-4,2 0 4 2,1 1 13 2,3-1 0-2,-8-5 0-1,1-2 4 1,-1-6-4 0,-7-7-26 0,-2-6-12 0,1-5-1 1,-5-4-48-1,-3-10-69 0,-3-4-88 1,0-2-101-2,-2-13-180 2,-7-7-82-2</inkml:trace>
  <inkml:trace contextRef="#ctx0" brushRef="#br0" timeOffset="37888">19253 7344 1204 0,'0'-30'325'1,"0"11"-97"4,7 12-101 0,14 7-65 1,4 4-3-1,8 8 9 0,7 3-23 1,3 3 7-2,0 0 6 1,-9 5-9 2,-1 1-17-4,-9 0-9 3,-11-2-20-1,-5 2-1 1,-8-1 0-2,-9 0 2 1,-11-1 12 0,-6-2-13 0,-7-4-1 0,-6-4 0 3,2-2 2-5,-3-6 8 2,3-4-12 1,1-4-12-2,6-7-21 1,10-6-25 0,3-2-42 1,10-1-66-1,7-3-69 0,0 4-116 1,13-1-202-2,1 4-70 1</inkml:trace>
  <inkml:trace contextRef="#ctx0" brushRef="#br0" timeOffset="38112">19639 7345 921 0,'60'2'411'3,"-7"8"-14"3,-13 6-179-2,-7 4-43 1,-11 3-52 1,2 0-38-1,-8 0-27 0,-2-3-13 1,-5-3-19-1,-5-1 3-1,-4-6 10 1,0-1 9 1,-7-7 1-2,-5-2-14 1,0 0-12 1,1-5-10-1,4-11-10 0,-2-9-3 2,-3-3-1-4,6-11-1 3,0-1-11-2,6-2-3 3,2 0-10-3,4 3 0 1,7 5-3 1,0 8-13-1,4 6-19 0,1 5-30 1,1 8-32-1,2 6-55 0,3 1-122 2,2 1-214-4,-3 5-316 1</inkml:trace>
  <inkml:trace contextRef="#ctx0" brushRef="#br0" timeOffset="38363">20295 7259 1213 0,'10'23'1085'3,"-9"-1"-787"3,-1-1-221-1,-5 1-58 1,5 4-19 0,0 1-35-2,8-7-62 0,3-4-32 3,2-6-23-4,1-3-30 2,-5-2-91 0,-7-5-228 2,-2 0-530-2</inkml:trace>
  <inkml:trace contextRef="#ctx0" brushRef="#br0" timeOffset="38513">20311 7151 1558 0,'3'-17'573'4,"-3"7"-269"3,6 4-246-3,3 6-58 0,10 4-12 1,6 8 12-1,5 4 1 2,4-2 1-2,-3 2 1 3,1 0 39-2,-6-1 0-1,-5 6-16 2,2-4-13-2,-12 0-11 1,3-1 1 1,-4-4-2-2,-1-5 1 2,-1-4 1 0,-4-3 10-1,5 0-9-2,-5-10-1 3,2-5-3 0,3-2-2-1,-4-3-14 0,4-2 12 1,-2-1 1-1,5 3 0-2,3 3 1 4,0 4 2-2,1 4 26 0,2 6 3-1,-2 3 0 3,1 6 3-3,0 7-3 0,0 4 6 1,1 2 4 1,-5-2-4-1,0 3-12 3,-1 0-7-5,-1-5-14 2,-2-1 0 2,-3-4-2-3,1-2-28 0,0-3-43 3,2-3-25-3,-3-2-53 0,-1 0-64 1,4-12-143 2,-3-1-185-3,-2-5-444 1</inkml:trace>
  <inkml:trace contextRef="#ctx0" brushRef="#br0" timeOffset="38840">20956 6841 1680 0,'5'-25'407'3,"-5"10"-161"2,2 13-123 1,1 3-78-1,5 20-3 0,1 5 6 1,7 4-6-2,2 8-3 1,0 1 3 0,6 4 0 0,-8 0-26 3,5-1-16-4,-5 1 0 0,2-3-71 1,-3-2-55 0,-5-5-35 2,-4-6-50-3,-1-5-74 0,-4-6-80 4,-1-9-201-5,-6-4-116 2</inkml:trace>
  <inkml:trace contextRef="#ctx0" brushRef="#br0" timeOffset="39014">20968 7078 1531 0,'-3'-23'466'4,"3"4"-223"1,3 6-113 0,12 6-79 0,13-2-38 1,3 3-13-2,12-2 0 1,2-1-42 2,3 4-39-3,-1-3-48 1,-1 6-118 1,0-2-193-2,-13 0-582 1</inkml:trace>
  <inkml:trace contextRef="#ctx0" brushRef="#br0" timeOffset="39220">21994 6595 963 0,'0'-22'1086'3,"-15"6"-888"2,-2 9-169 0,4 7-29 1,3 9-2-1,-5 7-2 1,0 9 2 0,2 2 2-3,-10 7 48 3,1 8 62-1,-5 4 38-1,-1 10-12 2,4 4-40-2,0 3-6 3,7 3-26-2,12-5-22 0,5-7-26 1,2-5-16-3,12-8 0 2,10-8 0 2,1-6-1-4,8-7-28 4,1-4-29-1,4-3-15-1,-3-6-34 0,5-3-44-2,-4-4-59 5,-2 0-117-4,-1-5-122-1,-8-5-303 4</inkml:trace>
  <inkml:trace contextRef="#ctx0" brushRef="#br0" timeOffset="39563">22450 6501 1251 0,'-10'-23'671'5,"-4"3"-450"1,1 4-192-3,8 9-29 2,5 7-52 1,0 0-19-1,2 1 22 0,2 2 14-1,-1 0 15 4,-3 1 20-5,0 1 20 2,0 0 15 1,0 2-19-1,-3-2-15-1,3 0-1 3,0-1-15-2,0 0-27-1,0-3-3 2,0 0-18-1,-1 3-18 1,1-3-46-2,-2 0-78 1,2-1-101 0,0 2-46 0,0-2 23 1,0 0 42-1,2 0 122-1</inkml:trace>
  <inkml:trace contextRef="#ctx0" brushRef="#br0" timeOffset="39761">22450 6501 127 0,'-24'-12'284'1,"24"12"-124"6,0 0-72-3,0 0-30 0,0 0 4 2,0 0 39 0,0 0 3-3,0 0 4 3,0 0-7 1,0 0-4-2,-1-11-18-1,1 11-14 0,1-1 0 2,1 1-7-1,2-2 14 0,-2 2-1 1,-1 0 4-1,1 0 0 0,1 0-9 2,-3 0-21-5,0-2-19 3,0 2-6 0,0 0-18 1,0-1 1-2,0 1 10 2,0 0 0-1,0 0 3 0,0 0 0 0,0 0 10 1,0 0 7-2,0 0 9 1,0 0-3 2,0 0-10-3,0 0-6 1,-3 0-4 2,0 5-3-3,-2 1 0 1,-2 5-3-1,-5 2 4 2,-3 4-1 0,3 6 6-1,-3 3-5 1,3 2 15-2,2 12-9 2,-5-3-4-1,5 6-6 0,5 1 3-2,5-4 0 3,0 1-3 1,8-5-11-4,2-3 0 2,6-5 0 2,2-6 0-2,6-6 0-1,-5-3 1 2,5-6 0-2,-3-7-1 2,0 0 2 1,-3-7-1-4,2-10-3 1,1-6-2 1,-2-4-2 2,-2-3-12-2,-4-10 14-1,-4 4 1 4,-6-5 0-5,-3 0 0 2,0 0 0 1,-9 0 1-2,-4 5 0 0,-2 1 22 3,-1 6 14-3,1 6 3 1,3 6 3 1,1 2 6-2,3 7 7 2,3 3-20-2,4 4-19 2,1 1-13 0,0 0-3-2,3 4 0 2,5 9 3-2,3 5 26 1,2 3-6 1,4 8-1-1,2 3-2 0,2 4 2 1,3 0-3-1,1 0-15-1,3 0 18 1,5-4 0 3,-2 2-2-4,0-8 2 0,-1 0-6 3,-3-4-3-4,-5-6-11 2,-4 2-1 2,0-7-1-3,-6-4-10 2,-5-5-19-3,0-2-16 4,-4 0-7-2,-1-10-28-1,-1 0-45 2,-1-5-53-1,0 5-83-1,-4-1-132 3,-7-3-281-3,6 3-558 1</inkml:trace>
  <inkml:trace contextRef="#ctx0" brushRef="#br0" timeOffset="40661">22991 6182 1467 0,'-6'-10'189'5,"6"6"-140"1,10 4-49-2,10 9-2 0,11 8-1 1,3 7 3 0,9 1 59 0,0 4 85 1,4 6 83 0,0-2-13 0,-1 7-37-2,-1 2-38 1,-7 4-39 0,1 4-23 1,-3 1-12-3,-8 1-24 3,-6-2-12-2,-4 0-10 2,-12-1-6 1,-4-4 3-3,-2-3-14 0,-5 2-1 2,-11-2-1-2,-1-5-34 2,0 0-33-2,-7-2-42 5,-3-4-69-6,-1-2-109 1,-3-6-230 2,4-7-705 0</inkml:trace>
  <inkml:trace contextRef="#ctx0" brushRef="#br0" timeOffset="42801">21065 7778 1355 0,'14'-14'162'4,"9"2"-142"2,2 6-20-2,5 6-26 1,2 2 6 1,1 6 20-2,1 2 0 3,1 0 23-2,-4-5 75 0,-9 4 28-1,-9 1-15 2,-4 2-55-2,-9-2-33 1,-12 6-22 0,-4 2 2 1,-2 0-1-1,-7 0 2 0,0-2-1 2,-2-2-1-3,5-1 11 1,1-6 48 0,10-1 27 1,-2 0 6 0,12-2-19-1,1 0-46 1,6 4-3-3,13 3-4 1,3 0-2 2,11 5-1 0,0-1-3-1,5 1 13 0,4 2-6 0,-8 0 0 0,3-1 6 1,-7 3 6-2,0-4-9 2,-16 1 0-1,-6-1-24-1,-8-2 0 2,-6 2 0-2,-12 1-2 2,-13-2-27-2,-5 1-44 1,-7-5-32 1,-1-1-23 0,0-5-40-2,3-5-88 2,7 0-162-2,7-3-561 1</inkml:trace>
  <inkml:trace contextRef="#ctx0" brushRef="#br0" timeOffset="47580">3768 8916 32 0,'-13'-13'58'6,"2"0"53"-1,5-1 0 1,5 8-20-1,-1 2-19-2,2 3-40 3,0 1-32-2,3 0-32 2,5 2 19-1,-2 6 11 1,6 2 2-1,-4 2 15-1,7 0 8 3,-1 1 6-3,1-3 0 0,4 3 17 3,2-6 6-2,4-1 17 0,8-2-4 1,-1-3 0-1,13-1 7-1,1 0-7 1,11 0-16 0,4 0-7 1,5 0-3-2,1 5 7 2,5 1-14-1,2-1-6 0,0 5-9 0,5 2 2-1,-2-2-6 1,-2 0-10 3,-2-4 17-4,2-5-7 2,-3-1 0-3,5-3-11 3,-1-7 1-1,-2-1 10 0,5-4-13 0,-6 1 0 1,0 0 4-1,-7 1 18 0,1 0 17-1,-1 4 14 2,-4 2-5 0,-1 1-5-3,-7 5-14 4,-2 1-10-2,-2 0-6-1,-1 0 0 1,-1 1-9 0,4 3 9 1,0 0-10-1,-2-3 10-1,1 0-11 3,0-1 11-3,-2 0-11 1,0 0 11 1,0-4-11-2,-5-4 2 1,-2-2 9 0,-2 2-11 0,-1-4 14 1,-1 4 13-1,-3 2-3 0,-1-2-9 0,-3 4-15 0,0-1 1 1,-3 2 0 0,-1 1 0-2,-3 0 1 3,-3 0 9-3,-2-2-13 0,-6 2-1 1,1 2-29 1,-4-1-15-2,2 0-14 1,-7 1-9 1,0-2-26-1,0 2-40 0,-4 0-64 1,1 2-69-1,-2 8-36-1,0-3-85 3</inkml:trace>
  <inkml:trace contextRef="#ctx0" brushRef="#br0" timeOffset="54025">4036 9704 39 0,'-23'4'69'6,"-2"-4"2"-1,1 0-2 0,-3 0-17 0,4 0 7 1,-6-10 6 0,3 2-3-2,2-8-13 1,-3 4 16-1,3-8 10 1,-5-2-20 3,5 2-3-4,-3-2 0 1,2-2-6-1,1-1-13 2,-1 0-7 0,4-1 6-1,0-2 11-1,5 2-24 1,2-2-6 2,4 3-9-2,6-1 18 0,4 0-21-1,0 0-1 0,4-1 0 2,11 1-1 0,-2 0-1-1,7 2 0 0,-1-1-1 1,3 1-10-2,1 1 11 1,3 4 0 1,3-4 0-1,0 0 0 3,1-2 0-7,3 1-1 6,-1-1-1 1,4-1 1-7,-3 5 1 4,5 0-11 1,-2 5 12 3,3 1 1-8,1 5 2 4,-1 5 14 6,2 1-12-11,-2 4-1 4,5 0 13 1,-2 8-15 0,3 0 12-1,-2 2-12 3,-6 5-1-2,0 0 3 1,-1 1-1-3,-4 3-1 3,-9 1-1 0,0-1 0-1,-5 1-3 2,-3 3-1-1,-6 0 2-2,0 3 1 5,-6 4 1-8,-3-1 3 3,0 6 10-1,-2-2 4 3,-8 3-14-1,-2 0 10 1,0-5 0-1,-3 1-10 0,-7-2 0 0,1-3 10 1,-2 1 0 1,-4-2-9-4,-6 0 15 3,-1 0-6-1,-6 0 4 0,0-4-1-1,-3 2-3 0,-1 0-10 2,0-6 10-2,5 0 0 3,-1-4-10-2,4-1 17-1,5 0-20 3,3 0 0-2,6 0-91-1,4 0-124 2,-2 2-131-1,9-5-198 0</inkml:trace>
  <inkml:trace contextRef="#ctx0" brushRef="#br0" timeOffset="57352">5088 11271 140 0,'-7'-10'134'4,"2"5"-46"2,1 1-39-1,4 4-49 2,0 0-20-3,4 0 4 1,7 5 13 1,-1 2-10-2,3 1 10 1,2 6-10 1,2-3-2 0,5 5 15-2,-3-1 23 0,6 1 10 3,-1-1 25-2,4-4 11-1,2-1 6 1,1-6 9 2,7 0 27-4,0-4-13 5,8 0-13-6,3-8-17 4,2-2 1 2,4 4-14-6,1 1-23 4,-4 0-2-1,0 0-4-1,-3 0-7 2,-2 3-6-2,-3-2-9 3,-8-1 9-3,4 4-10 2,-6-3 0-1,-4 0 10 0,-3 2-12-1,-1-2 1 3,-5 0 1-3,-3 3 0 1,-3 1-1 0,0 0 11 1,1 0-13-2,-5 1-32 1,-1 7-69 1,2 0-105-2,-5 0-214 1</inkml:trace>
  <inkml:trace contextRef="#ctx0" brushRef="#br0" timeOffset="61794">4224 11296 84 0,'-1'0'159'5,"-11"0"-113"0,6 0-43 0,-3 0 1 1,3 0 12-2,-3 0 3 2,0 0 21-1,-4 0 28 0,1 0 14 2,0 0 9-4,-4-4 13 3,2 4 13-1,-3-2 1 0,-1-1-21 0,1 3-25 0,-3-1-13 1,0-3-4-2,-1 4-9 1,-1 0-4 1,0 0-3 0,1 0 0-2,-1 0-6 1,2 0-4 0,3 0 0-1,-1 0-6 1,1 0 9 2,0 0-6-2,2-2 1-1,1 0-8 2,-1 0-3-2,4-2-14 2,0 3 1 0,5 0-1-2,0 1-1 2,5 0-1 0,1 0-1-2,0 0-35 0,0 0-123 2,6 4-59-1,1 2-36 0,2-4-102 0,2-2-262 2</inkml:trace>
  <inkml:trace contextRef="#ctx0" brushRef="#br0" timeOffset="69796">21016 9620 15 0,'-5'2'1209'5,"-5"6"-1075"-1,4 2-134 2,-2 7-2 1,4 9-11-3,1 4 13 0,1 1 0 3,2-1-32-4,-4-3-10 2,2 0 9 2,-1-4 10-2,2-1-16-1,1-2-68 2,0-4-111-2,0-6-183 2</inkml:trace>
  <inkml:trace contextRef="#ctx0" brushRef="#br0" timeOffset="70008">21206 10089 648 0,'-11'11'140'3,"1"5"-124"3,-5-3-16-2,0 3-13 1,0-2 12 1,-10-1 1-1,1-2 0-1,-2 0 29 3,-9-4 102-3,1-1 45 1,-3-2-27 1,-6-1-38-1,1-3-30-1,1-1-16 1,2-10-6 1,2-8-1-2,1-2-9 3,5-8 0-2,3-4-13 1,1-1-14-2,5-10-9 0,-1-6-9 2,7 0-2-2,-2-8-1 1,6-1-1 4,6-2 0-5,6 5-1-1,0 0-2 3,9 10-10-2,14 2 10 2,-4 11 0 0,14-2-13-1,-1 7 15 0,11 2-1 0,6 4 0 0,5 5-2 1,7 6 1-2,6 5 1 1,0 6-1 0,3 0 0 1,2 11 0 0,-2 8 0-2,2 4-13 0,-10 8 12 2,-2 4-11-1,-10 0 15 1,-11 7 20-2,-10-1 6 2,-3 0 3-1,-17 5 7-1,-9-2-7 3,0-1 21-3,-14 6-5 1,-7 0 7 0,-2-2-13 0,-12-2-7 0,-5-2-15 2,-4-4-4-3,-4-3-10 1,-2-2 10 1,-2-5-13-2,3-4-2 0,1-4-47 4,3-9-29-2,4 1-26-2,7-9-56 0,2-2-94 1,3-2-208 0,11 0-203-1</inkml:trace>
  <inkml:trace contextRef="#ctx0" brushRef="#br0" timeOffset="72096">22362 9358 373 0,'3'-14'261'3,"-1"0"16"2,-2 3-95 1,0 4-39 0,-6 7-48-1,-5 0-53 0,-1 12-19-1,-7 3 22 3,1 8 24-3,-5 6 12 0,-1 2-16 4,0 7-10-5,-3-4-16 3,3 6-10 0,-1-9-16-2,4 0-10 1,5-1-1 1,0-9-2-2,4 0 0 1,7-5-49 1,4-4-42-1,1-2-52 0,0-3-98-1,1-6-159 3,5-1-89-4</inkml:trace>
  <inkml:trace contextRef="#ctx0" brushRef="#br0" timeOffset="72302">22185 9540 482 0,'6'-16'652'2,"3"2"-333"4,5 3-172 1,-1 4-89-3,11 5-45 0,6 2-11 1,7 0 11 1,6 0-12-2,-6 0-1 2,2 0-18 0,-4 3-41-1,-12 3-71-1,-3 3-71 2,-6-3-99-1,-7 6-52 0,-7 0-59-1</inkml:trace>
  <inkml:trace contextRef="#ctx0" brushRef="#br0" timeOffset="72461">22206 9690 1013 0,'-24'2'270'6,"11"-2"-88"-3,10 0-84 2,5 0-95-1,14-2 20 2,12 0-20-1,3-6 13-1,7 0-14 3,0-2 1-2,5 0-1-1,0 0-2 4,-5 5-23-6,2-2-39 3,-9 3-39 0,-4 0-22 1,-2 2 2-2,-7 0 20 2,-5 2 43 1,-2 0 32-3,-9 0 0 0,-2 8 26 2,-1 2 42-1,-12 0 101 0,-2 8 4 0,0 1-14 1,-4 4-29-2,-1 3-32 1,1 1-27 1,3 4-15 0,-1-3-27-3,-1 2-1 3,4-1-2 2,6-2-20-5,4-5-71 3,4-3-68-1,0-9-127-1,3-1-141 1,3-9-147 0</inkml:trace>
  <inkml:trace contextRef="#ctx0" brushRef="#br0" timeOffset="72749">22703 9723 1356 0,'0'-5'211'2,"-11"3"-130"3,-8 2-64 1,1 6-17 0,-3 11 1-2,0 0-1 0,-4 1 0 4,0 3 0-4,-6 0 0 1,2 1 16-1,1 1 0 4,-4-1-15-5,5-3-1 2,6-2-15 0,2-3-92 1,5-5-121-2,10-2-163 2,-2-4-78-1,6-3-20 0</inkml:trace>
  <inkml:trace contextRef="#ctx0" brushRef="#br0" timeOffset="72907">22490 9870 254 0,'27'-3'580'5,"-5"3"-127"1,-1 0-241-3,-3 7-56 2,9 7-52-1,-4 2-59 2,7 3-25-1,-2-3-19 0,1-3-1 1,-3 0-62-1,0-3-48-1,-4-3-50 2,-3 0-123-2,-2-5-189 1,-6-2-151 2</inkml:trace>
  <inkml:trace contextRef="#ctx0" brushRef="#br0" timeOffset="73086">22814 9592 335 0,'-3'-26'798'3,"3"2"-599"3,2 6-159 1,11 4-40-3,9 6-3 0,10 0-1 2,2 2 1-1,1 4-10 0,6-2 13-1,-4 0 13 3,-3 2 78-3,0 2-13 1,-12 2-19 0,2 6-20 0,-12 0-13 1,-6 10-13-1,-2-4 0-1,-4 5 6 3,-4 6 14-1,-8 1-1-1,-7 0-2-2,-2 8-27 2,-6-2 10 2,3 0-13-3,-1-2-32 1,3 2-55 2,-2-9-66-2,9-6-111-1,-1-3-133 2,7-8-33-2,2-4-18 1</inkml:trace>
  <inkml:trace contextRef="#ctx0" brushRef="#br0" timeOffset="73318">23108 9677 818 0,'27'-9'349'3,"-3"5"-177"1,-2 4-58 1,1 6-39 2,-1 7-49-3,2 0-13 1,-2 1-13 1,-7-1-15-2,-2 3-57 1,1-7-71 1,-4 1-91-2,-6-6-121 2,2 0-154 0</inkml:trace>
  <inkml:trace contextRef="#ctx0" brushRef="#br0" timeOffset="73492">23325 9432 1217 0,'2'-5'146'5,"2"5"-105"2,2 10-41-5,0 13-2 3,9 5 2 1,-1 2 1-1,0 2 0-2,3-2 0 4,-8 1-1-2,-2-4 2-1,-5 1-4 2,1-2 2 0,-3-2-48-2,1-4-60 0,-1-7-58 3,0 0-46-2,0-7 4 0,0-4 45 2,0-2 39-4,0 0 98 2,0-5 24-1,0-6 1 2,0-3 1-1,0-3 13 0,0 2 68 1,8-1 92-1,-1 1 42 0,6 0 52 1,2 5-23-2,2-2-68 0,3 4-49 3,7 4-46-3,-5 2-39 2,8-2-29-2,1 4-13 2,2 6 0-1,0 2-76 0,-1-2-146 1,-6-1-289-1,-4-4-459-1</inkml:trace>
  <inkml:trace contextRef="#ctx0" brushRef="#br0" timeOffset="74747">20949 10812 263 0,'-20'-11'456'5,"1"-4"-293"1,6 2-71-1,5 1-5 1,8 4-8-2,0 2-37 1,9-1-26-1,6 3-16 1,6 3 2 1,4-1 60-1,3 2 26 1,9 2 13-1,2 4-13-1,0 5-13 2,1-1-17-2,-7 4-29 2,-2 1-12 1,-12 5-15-2,-6 0-1-1,-11 3-1 1,-4 3 0 0,-17 0 1 0,-6 0 2-1,-11 1 10 2,1-1-12 0,-3-3 0-1,1-6 2 3,6-7-1-6,4-3 0 4,6-7 1-2,5 0 17 1,9-2 15-1,7-7 1 4,3-1-23-4,14 0-13 1,7 3 0 0,7-2-1 1,8 3-1-1,1 2 1-2,6 2 0 4,0 2-12-1,-1 0-59-2,-5 9-61 2,-9 3-117-2,-2-1-223 0,-15-1-169 1</inkml:trace>
  <inkml:trace contextRef="#ctx0" brushRef="#br0" timeOffset="75077">21332 11176 1098 0,'0'12'173'4,"0"-2"-122"2,-9 3-51-2,-6 1-2 0,-1 2 2 3,-5 3 1-4,-7-5 12 3,-6-1 6-1,-3-3 82 1,-7-1 29-2,0-3 4 1,1-5-17 1,-2-1-9-1,4-6-24-1,0-9-29 3,6-5-22-3,-4-4-20 1,3-8-11 1,4-4 0-1,3-7-1-1,1-4-1 1,1-9 0 1,8 0-19 1,9-3-4-4,5 1 7 4,5 6-4-4,9 4-6 2,8 3-19 1,11 8-20-1,2 3-1 0,8 2 21 2,5 6 25-3,5 6 7 0,8 4 11 1,1 6 0 0,5 6-1 1,4 4 0-2,-4 16 0 3,-1 8-10-3,-4 1 11 1,-11 6 1 2,-5 5 1-3,-8 2 0 0,-8 4 3 3,-7 0 17-3,-11 4 2 1,-7-2 4 1,-5 2 0-1,-15-3 1 0,-5-2 6-1,-8-2 6 2,-5-3-3-2,-7-3-14 2,-3-4-6 1,1-3-13-4,-1-6-2 2,8-6-1 1,-3-10-39-1,13-4-29-1,8-1-41 1,6-11-69 2,11-2-210-3,5-6-266 1</inkml:trace>
  <inkml:trace contextRef="#ctx0" brushRef="#br0" timeOffset="75508">21910 10683 1581 0,'33'-20'316'4,"-9"4"-183"0,3 2-133 2,2 9-3-1,11 5 2-1,2 0-31 2,1 3-46-1,-6 1 15 1,-4 0 34 0,-14 5 26-2,-4-2-10 0,-10 3 13 2,-5 5 13-2,0 0 22 2,-6 1 2-2,-9 6-21 3,-3 1-3-2,-3 0-9 0,-4 3-4 0,-5-2-56 1,6 0-29-2,-2-6-35 1,8 0-59 0,3-10-121 0,6-2-126 2,3-6-86-3</inkml:trace>
  <inkml:trace contextRef="#ctx0" brushRef="#br0" timeOffset="75723">22276 10715 1261 0,'37'-24'270'3,"2"6"-188"2,1 2-79 1,-4 7-1 0,1 5-2-1,1-1-124 0,-6 5-146-1,-7 0-85 2,-9 0 42-1,-7 8 20 0,-9-1 30-1</inkml:trace>
  <inkml:trace contextRef="#ctx0" brushRef="#br0" timeOffset="75838">22432 10777 361 0,'-15'8'329'3,"11"-5"-104"0,4-3-56 2,1 0-55 1,16 0-26-1,-2-6-59 0,11-4-25 1,-2-1-1-2,7-3 0 1,2 0-1 1,-5-3-2-2,-1 1-26 1,-3 0-6 2,-3-3 2-3,-4 5 17 1,4-4 11 0,-9 3-1 1,1 2 2-2,1 1 1 1,-2 6 19 2,-8 1 17-3,1 5-3 1,-4 0 3 1,-1 5 22-2,0 7 11 1,-4 4 18 1,-2 6-15-1,-8 2-20-1,-2 2-20 2,4 2-12-1,-1-2-17 1,-2 0-1-2,7-1-2 2,0-5-31 0,6-4-44-2,2-5-84 2,0-1-85-1,7-6-141-1,-1-4-113 3</inkml:trace>
  <inkml:trace contextRef="#ctx0" brushRef="#br0" timeOffset="76123">22912 10551 426 0,'5'-20'1000'3,"-4"14"-756"4,-1 2-177-1,0 8-66-1,2 12-1-2,2 5 1 3,-1 4 2-2,-1 3-1 1,-2 4 0 0,0 0-2 1,-5-2-23-1,1 0-39 0,1 3-51 0,0-6-128 0,1-7-238 0,2-4-179 1</inkml:trace>
  <inkml:trace contextRef="#ctx0" brushRef="#br0" timeOffset="76303">23282 10495 1203 0,'8'-15'358'3,"-8"10"-209"2,-11 5-147 0,-6 10-2 2,-4 12-1-3,0 2-2 1,-7 0-20 1,-1-2 4-1,0 0 18 0,0-2 0 0,1-2-1 1,7-4 1-2,-1-1-1 0,7-3-63 2,9-4-52-1,5-5-72 0,1-1-29 1,3 0-88-1,10-8-79-1,4-1 6 2</inkml:trace>
  <inkml:trace contextRef="#ctx0" brushRef="#br0" timeOffset="76463">23232 10635 154 0,'27'12'326'1,"-4"0"-84"-1,-5 4-106 3,-1-1-57 3,-9 0-53-2,4 0-26 1,-4-5-33-1,2-4-228 1,-5-3-195 0</inkml:trace>
  <inkml:trace contextRef="#ctx0" brushRef="#br0" timeOffset="76605">23592 10407 1452 0,'0'0'319'3,"0"10"-198"3,-5 6-121 0,2 6-2-2,3 8 1 1,0-4-2 1,0-2-14-1,0-2 13-1,2 0 1 2,-2-4-12-1,0-2 15 1,0-6 0-1,0 0 0 0,1-4 0 0,1 0 1-1,2-6 0 3,2 0-1-2,-2 0 2-1,4-1 11 2,-1-10-11 0,8 1-2-2,0 0 0 0,6-1-1 2,3-4 1-1,-1 7-3 0,0 0-72 1,1 4-45-1,-5 0-85 0,0 4-143 1,-5 0-118-2,-4 8-75 1</inkml:trace>
  <inkml:trace contextRef="#ctx0" brushRef="#br0" timeOffset="76852">23449 10808 777 0,'-39'9'628'3,"9"-4"-335"2,17-5-225 0,12 0-68 2,5-4-16-3,12 1 15 1,14-1-31 1,1-4 2-1,2 0 17-1,1-2 12 2,2 2-1-1,1 4 0 0,-6 3 1 0,1 1 1 0,-4 0-1 1,-9 5-2-2,-6 6 0 2,-10 3 0-1,-3 2-11-1,-3 4 14 3,-11 3 16-4,-3 0-14 2,-8 0 2 2,3 0 12-1,-5-1-15-2,6-5-1 0,3-1 0 3,2-5-52-3,6-1-72 0,2-5-126 5,-1-1-177-6,6-4-140 2</inkml:trace>
  <inkml:trace contextRef="#ctx0" brushRef="#br0" timeOffset="77539">23502 10643 788 0,'5'-14'374'6,"1"4"-38"-3,-6 6-170 3,3 4-79-1,-2 16 11-1,4 4 3 1,-1 3-6 0,-4 4-14 1,0 3-13-2,-9 0 0 3,-4 0-10-3,1 1-19 2,-6-5-10 0,2 0-6-2,5-7-4 2,-1-1 0-1,2-6 4-1,4-3-4 0,0-2 1 1,3-6-7 2,3-1-10-3,0 0 23 1,5 0-10 1,8-7-14-1,9 0-2 0,5-5 2 1,9 2 11-1,2-1 3 0,9 2 0 1,-4-1-14-2,-2 1 1 1,1 4-1-1,-3-2 0 2,-10-1 0-2,1 4 0 3,-8 0-2-1,-7 2 0-2,-1-2-39 0,-9 4-25 3,1-2-30-4,-1 2-42 3,-2-1-58 0,-3 0-86-1,0-2-159 0,0-3-271 0,0 0 35 1</inkml:trace>
  <inkml:trace contextRef="#ctx0" brushRef="#br0" timeOffset="77883">24136 10403 1404 0,'1'-21'254'5,"-1"6"-124"-2,-12 5-101 2,0 10-27 0,-1 15 0 0,-2 6 0 2,-1 1-1-2,-7 4 0 0,4 3 0 0,-5 0 1 0,5-2-2 0,-6 2-20 0,8-5-68 1,1-1-62-1,6-6-130 0,2-3-156-1,8-8-30 1,0 0 78 2</inkml:trace>
  <inkml:trace contextRef="#ctx0" brushRef="#br0" timeOffset="78011">23925 10607 156 0,'14'-12'265'15,"0"0"-31"-15,-1 6 7 0,4 1-19 3,-9 5-59 3,6 0-43 0,-2 1-19-2,3 8-36 1,-4-2-29 1,4 6-20-2,3-2-16 1,-3-1-1 2,0 0-123-2,1 2-155-1,-2-8-243 3,-2-2-171-4</inkml:trace>
  <inkml:trace contextRef="#ctx0" brushRef="#br0" timeOffset="78184">24266 10399 1599 0,'0'-2'280'5,"-8"2"-238"0,2 11-25 0,0 14-17 2,-2 1 2-4,4 6 1 2,-5-2 0 2,-5-4 10-4,0 0 33 3,-6-2 18-1,5-2-5 2,-2-4-17-4,3-1-13 2,5-7-13 1,8-1-14-2,1-3-2 1,0-6 2 2,9 0 13-3,3 0 4 1,8-5-17 2,3-4 0-4,3 5-2 2,6 2 0 0,-1 2-2 1,-3 0 0-1,3 2-11 0,-8 10 12 1,-1-1-12-2,-7 4 11 1,-3 2 1 2,-5 2 1-2,-7 3 0-1,0 3 3 3,-6 1 10-4,-10 1-13 2,-5 2-1 0,-3 1-83 2,-6 2-82-4,4-3-85 2,-8-2-220 3,-1-7-518-5</inkml:trace>
  <inkml:trace contextRef="#ctx0" brushRef="#br0" timeOffset="78514">22856 11235 1298 0,'-58'11'231'5,"16"-9"-159"-1,23 0-72 0,11 0-10 1,8 3-16 1,14 4 13-1,-1-3 13 0,4 2 25 2,0 0 82-3,-2 4 33 0,0 1-29 1,-2 6-33 0,-8-1-42 1,-2 6-20-1,-3-3-13 1,0 4 1-1,-6-1-1 0,-9-2-3 0,-4-1-42 0,5-2-46 0,0-5-43 0,-1-1-54 1,7-8-173-2,1-5-264 1,1 0-27 1</inkml:trace>
  <inkml:trace contextRef="#ctx0" brushRef="#br0" timeOffset="78713">22888 11290 1575 0,'50'-34'300'4,"2"0"-125"2,4 6-113-2,-1 9-37 1,3 12-25 2,-3 4-61-3,-1 3-114 1,-19 3-12 2,-11 5 31-3,-12 4 7 0,-12 5-11 1,-11 2-12 1,-11 3 74-2,-8 2 33 2,-5-2 6 0,-4 2 7-1,-1-2 32-1,3-2 20 2,1-4 27-2,3-6 64 3,5 0 20-4,12-8 25 4,2-2 14-3,14-1 0 1,3-6-62 1,12-7-69-2,15 0-19 1,-2-3-1 1,8 2 0-1,7 1 1 0,-1 4-1 2,2 3-1-3,-5 2 0 0,-6 5-1 2,-7 0 0-1,-8 0 0-1,-12 10-20 2,-6 1 0-1,-4 4 22 1,-13 0 1-2,1 6 17 2,-9-1 35-2,1 0 16 1,-1-4 23 2,1 0 16-3,5-1-12 1,4-6-20 1,12-3-49-2,3-4-26 1,0 0 0 0,7-2 0 1,11 0 3-1,9-4 10 0,1-4-13 1,2 1 0-2,2 2 0 1,0 1-1 1,-4 4-2-1,-1 0 0-1,-10 2-10 4,1 6 10-5,-13 2-10 2,-1 4 10 0,-4 2 3 1,-4 0 26-2,-5 4 33 1,-6 0-1 1,0 0-6-1,3-2-7 0,2 0-16 1,2-6-26-1,5-2 1 0,3-1-4 0,0-4-22-1,3-4-46 1,9-1-42 1,-3 0-65 0,6 0-64-1,-3-9-138-1,3-7-183 2,-6 5-115-2</inkml:trace>
  <inkml:trace contextRef="#ctx0" brushRef="#br0" timeOffset="79208">23537 11260 1255 0,'17'-26'240'2,"10"4"-87"3,-6 6-130 2,9 6-21-2,-4 8 2 0,9 2-3-2,-3 0 0 2,3 2 18 1,-13 8 27-2,5 2 9 3,-13 1-10-2,-5 2-32-1,3 3-10 2,-9 0-3-2,-1 2-26 1,-2 2-88 0,0 2-68 0,-9-6-150 1,-5 0-150-1,3-4-170 1</inkml:trace>
  <inkml:trace contextRef="#ctx0" brushRef="#br0" timeOffset="79377">23657 11414 1294 0,'-6'10'387'4,"6"2"-238"-1,0 2-66 4,10 2-12-4,10 0-39 2,8-4-9 2,0 0-20-3,5-6 1 1,-2-4-4 1,-1-2-18-2,-2 0-60 1,2-2-72 0,-8-8-78 1,5-4-247-1,-9 2-274-1</inkml:trace>
  <inkml:trace contextRef="#ctx0" brushRef="#br0" timeOffset="79529">24051 11241 1644 0,'-5'11'365'4,"-1"4"-281"3,2 6-16-4,4 4-6 2,0 4-33 0,6-1-6 0,6-2 2 0,4-2-5 0,-4-3 9 2,3-4-3-3,3-5-7 1,0-4-6 1,2-4 3-2,4-4-3 1,6-2-13 1,1-10-19-1,9 0-42 0,-1-3-37 1,4 2-34-1,-4 1-86-1,-2 4-85 1,-6 0-270 0,-7 2-459 1</inkml:trace>
  <inkml:trace contextRef="#ctx0" brushRef="#br0" timeOffset="80908">20874 12325 1005 0,'0'-28'215'5,"0"-1"-65"0,14 4-72 1,8 9-36-1,6 4 4-1,12 2 38 2,5 2 1-1,1 3 9-1,-1 2-9 2,-7 3-33 0,-8 6-35-2,-8 4-17 2,-11 8 1 0,-10 2-2-2,-1 2 1 0,-12 2 0 2,-7 0-1-1,-8-2-3 1,-3 4-18 0,1-6 2 0,-4-2-3-4,6-4 21 3,5-4-1 1,1-6 2-1,9-2 1 1,6-2 3 0,6 0 20-3,0-2-21 3,12-3-2 0,9 0-2-2,3 0 2 0,7 4 11 3,5 1 11-3,-4 0 4 2,1 0-6-2,-5 8-7 2,-7 0-12-1,-7 8-1-1,-8-1 0 2,-6 4 0 0,-15 1 3-1,-6 2 0 1,-6-1-3-2,-1 0-17 1,-2-1-74 1,5-2-40-1,0-5-61 0,2-3-120-1,2-3-232 3,4-5-171-3</inkml:trace>
  <inkml:trace contextRef="#ctx0" brushRef="#br0" timeOffset="81264">21320 12688 1274 0,'9'22'443'4,"-9"-1"-247"2,-10 1-154-3,-13-5-41 3,9 6-1-2,-7-3-3 3,1 0-14-2,-12-4 1-2,-4-4 15 4,-11-4 1-2,-4-5 15-1,-4-3 31 2,-2-3 6-2,-3-8-4 1,5-9-9 1,0-6-6-1,0-4-20 1,4-9-10-2,2-6 0 1,3-10-1 2,6-8-2-4,3-6-2 4,11-5-14-2,8-2-4-1,11 4-9 4,7 4 0-4,19 3-13-1,7 9-4 4,11 7 11-4,6 7 22 3,6 8 11-1,7 6-2 3,8 8-9-5,20 7 11 3,17 13-1-2,16 6 1 1,-16 14-1 0,-19 5-1 2,-30 0 1-4,-18 3 0 3,0 8 0-2,-2 8 1 3,-3 8 2-2,-11 3 26-1,-9 3 17 1,-9 2-1 0,-18-2 13-1,-9 3-3 4,-10-4-10-4,-4-1-10 0,-7-6-6 3,-2-3-13-3,-2-6-12 0,1-6 1 1,3-7-2 2,5-7-71-3,5-11-65 1,3-1-37 1,6-9-68-1,1 0-221-1,8-4-268 2</inkml:trace>
  <inkml:trace contextRef="#ctx0" brushRef="#br0" timeOffset="82360">22043 12274 1192 0,'-3'-11'169'5,"-2"5"-62"0,2 6-107 3,0 1-15-6,3 18 15 4,0 1 56 0,0 4-11-2,5 4-12 0,-5-1 2 1,0 0 21 1,0 2-11 0,0-3-19-2,0-1-24 2,0-3-2-1,1 0-35-1,5-8-102 2,5-2-146-2,0-8-232 2,0-4-248 0</inkml:trace>
  <inkml:trace contextRef="#ctx0" brushRef="#br0" timeOffset="82557">22251 12221 1781 0,'13'16'241'2,"-1"4"-210"3,0 6-31 0,9 8 0 4,-3 0 1-5,2 2 0 0,-8-2-1 0,-7-6-3 3,-5 0 0-3,-5-4 3 0,-10 0 31 2,-11-2 5-1,3-4-4 0,-6-4-9 1,2-7-7-1,6-4-13-1,2-3 17 2,1-8-7-2,5-3-11 2,-1-9-2 1,7-3-1-4,-1-5-15 2,7 2 0 0,1 0-14 0,12 1-18 0,6 2-37 0,1 5-31 1,11 2-28-1,-5 2-29 0,3 6-87 2,3 0-95-2,-4 4-65-1,-5 2-1 1</inkml:trace>
  <inkml:trace contextRef="#ctx0" brushRef="#br0" timeOffset="82762">22435 12319 131 0,'12'-10'382'19,"-2"5"-24"-18,-2-4-42-1,4-2-62 0,1 1-88 4,5 1-49 2,4-3-45-1,8 6-40-2,0 0-30 2,-1 2-2 1,3 0-59-1,-9 4-104 0,3 0-130 1,-11 0-195-2,-8 4-151 1</inkml:trace>
  <inkml:trace contextRef="#ctx0" brushRef="#br0" timeOffset="82915">22487 12411 1347 0,'-7'2'257'4,"7"-2"-104"1,3-6-147 0,17-4-6 0,6-2-29 0,9-2-52 1,4-6-17-2,-6 2-6 1,1-2 32 1,-1-2 33-1,-7 4 26 0,0 0 11 1,0 4-1-2,-9 4 0 1,-2 2 3 1,-8 7 17-1,3 1 58-1,-5 5 9 3,-5 6 1-3,0 6 0 1,0 5-30 0,-2 0-26 1,-8 4-16-2,-2 4-11 1,0-4-2 1,-1-4-57-1,-2 2-89 0,6-4-98 2,-3-6-160-4,2-2-95 3</inkml:trace>
  <inkml:trace contextRef="#ctx0" brushRef="#br0" timeOffset="83131">22639 12493 783 0,'-9'6'434'1,"6"4"-151"1,1 0-101 4,2 2-23-2,14 1-25 2,5-2-43-2,6-3-42 2,2-1-27-1,6-4-18 0,-2-3-4 1,2 0-26-2,-1-7-91 1,3-2-95 1,-7 1-149-2,0-4-303 1,-9 0-97 1</inkml:trace>
  <inkml:trace contextRef="#ctx0" brushRef="#br0" timeOffset="83313">23095 12048 1732 0,'3'-1'300'5,"-3"1"-251"3,0 14-47-5,-3 10-2 2,-1 4 3 0,-7 4-1 1,2-2 0-2,-3-4-2 1,-1 0-12 1,-3-2-27-1,1-2-26 0,3-1-53 2,2-6-38-3,1-3-104 0,3-4-160 3,-2-7-65-4,7-1 71 3</inkml:trace>
  <inkml:trace contextRef="#ctx0" brushRef="#br0" timeOffset="83445">22967 12273 274 0,'8'-16'326'1,"2"6"-39"0,8-5-10-1,-2 5-56 1,10 1-62 9,-3-1-55-9,9 3-58 4,-1 0-33-1,3 4-12 0,3-1-1 2,-3 4-64-1,-8 0-105 0,-6 3-127 1,-9 4-183-2,-8-3-180 1</inkml:trace>
  <inkml:trace contextRef="#ctx0" brushRef="#br0" timeOffset="83572">23068 12375 1150 0,'-7'2'310'4,"7"-2"-112"0,15-1-162 1,9-8-35 1,5 1-1-1,7 0-20 0,3 2-19 0,-2 0 20 1,1 0 17-2,0 6 1 1,-10 0 1 1,-1 2 19-2,-13 12-18 2,-3 2 0 0,-8 2-1-2,-3 2-1 1,-14 4-25 1,-3 2-23-2,-9-6-38 1,4 1-57 0,-6-10-123 2,10-2-146-1,0-4-197-3</inkml:trace>
  <inkml:trace contextRef="#ctx0" brushRef="#br0" timeOffset="83803">23590 12021 1716 0,'28'-15'254'3,"2"7"-238"3,-2 5-16-2,-2 3-13 1,0 10 12 1,-5 3-1-1,-2 2 1 0,-13 3-2 2,-6 2 3-3,-6 2 0 0,-11 4 32 2,-4 0-16-2,-4 4-16 2,-1-3-1-1,-5 0-96 2,1-3-54-3,5-3-44 1,1-6-117 2,5-5-151-5,4-4-74 5</inkml:trace>
  <inkml:trace contextRef="#ctx0" brushRef="#br0" timeOffset="83957">23566 12279 18 0,'33'-11'545'1,"3"1"-128"3,2 0-140-1,-6 4-85 2,0 1-78 1,-1-1-65-1,1 3-30 0,-6-2-19-1,-3 4-11 2,-8 1-77-1,-5 0-146 0,-9 0-228 1,-1 0-164-1</inkml:trace>
  <inkml:trace contextRef="#ctx0" brushRef="#br0" timeOffset="84084">23770 12321 677 0,'-15'18'531'1,"2"-2"-228"-1,2-4-95 0,5 2-58 3,5-4-33 3,-4 0-26-2,5 1-23 1,0 2-19 1,3-3-14-1,6 2-12 0,8-2-20 2,3-2 0-3,4 2-3 0,3-2-15 1,1-2-46 0,0 3-49 0,-1-6-56 1,1-1-49 0,-4-2-117-2,-3-2-196 1,-6-5-153 2</inkml:trace>
  <inkml:trace contextRef="#ctx0" brushRef="#br0" timeOffset="84269">24121 11983 1658 0,'0'-20'281'7,"0"3"-126"-5,0 11-121 3,0 6-34 0,0 13-2 1,0 7 2-2,0 5 0 1,0 5 2 2,0 3 27-3,-8 4 13 1,-2 4 0 0,-2-1-16 0,6 4-10 0,0 1-16 0,3-4 1 1,3-5 0-1,0-6 0 0,8-4 1 1,-1-6 1-2,5-4-1 1,4-4 11 1,-5-4 3-2,-1-4-3 1,6-4 10 3,-2 0-4-4,1-8-6 0,3-8-13 1,-5 2-25 0,-3-8-14 1,-2 4-3-2,-5-4 0 4,-3 4 7-4,0-4 2 0,-6 4 7 2,-9-1 0-2,-4 4 10 2,-5 1 13-2,3 6 1 3,-6-6 2-2,6 9 14-1,4 0 12 3,0 3 3-2,1 2 7-2,8 0-14 3,2 0-9-1,5 0-11 0,1 0 2 2,0-4-3-2,0 4-1-2,7-2-1 3,1-1-2-1,4 2 1 0,-2 1 0 0,1-4-11 1,3 3 10-1,-2 1-23 0,-4 0-3 1,-1 0 0-2,-1 0-1 0,-4 0 1 3,1 0-3-4,-2 1-10 4,-1 4-13-2,0-2-10 0,0-1-27-1,0-2-35 1,0 0-68 1,0 0-105-1,0 0-123 0,0-4-167 1</inkml:trace>
  <inkml:trace contextRef="#ctx0" brushRef="#br0" timeOffset="85030">24075 12145 1181 0,'-29'0'247'4,"12"0"-117"-1,8 0-97 4,9 1-4-3,0 4 13 1,9 0 23-1,5 0 13 4,10 0 11-4,-1-2 15 0,8-3-10 2,1 0-32-1,0 0-40-1,3 0-11 3,1 0-11-2,-6 0-71-1,-2 0-88 3,-1-3-86-4,-6-3-168 2,-4 1-268 0</inkml:trace>
  <inkml:trace contextRef="#ctx0" brushRef="#br0" timeOffset="85229">24452 11956 1791 0,'0'9'306'4,"-3"1"-257"0,3 5-48 4,0 10 28-5,15 1-12 2,-1 0-15 1,2 0 1-1,0 0 0 0,-5 0-3-1,-1-1-25 2,-1 2-69-2,-6-1-78 1,-3 4-76 1,0-9-188 0,-5-4-274-1</inkml:trace>
  <inkml:trace contextRef="#ctx0" brushRef="#br0" timeOffset="85379">24448 12222 987 0,'0'-19'322'1,"1"5"-114"0,13 2-140 1,3 6-45 2,12 5-23 0,-4 1 0 4,6 0-81-5,-4 5-88 1,-2-1-144 2,-5-1-221 1</inkml:trace>
  <inkml:trace contextRef="#ctx0" brushRef="#br0" timeOffset="85506">24333 12381 1080 0,'-34'28'976'6,"13"-5"-804"-3,6-2-172 3,14-1-3 0,4 0-68 0,12 0-33-2,3-3-3 1,-5-3-18 2,0-3-14-6,1-5 22 4,-2-2-7 1,0-4-52-2,-5 0-71 2,6-4-56 0,-1-8-17-1,0-3 4 0</inkml:trace>
  <inkml:trace contextRef="#ctx0" brushRef="#br0" timeOffset="85630">24492 12427 242 0,'20'-18'352'0,"-5"10"-49"0,1 4-22 11,3 4-73-11,2 0-75 2,-2 10-38 3,-2 5-4 1,-2 2-20-2,1 2-16 1,-10 1-8 0,-3 0 8 0,-3 1-3 1,-2-5 0-2,-12 4 6 2,-10-4 10 0,-3-4-9-2,-1 1-11 1,2-8-2 1,0-5 5-2,6 0 1 1,6-5-13 0,-1-5-10 1,7 1-13-1,5-3-16 0,3 2-2 1,3-4-34-1,12 4-28 0,3 4-37 1,6 0-34-2,5 6-67 1,3 0-62 1,0 0-152-2,-9 0-216 2,0 5-19-1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4.83987E-6" units="1/dev"/>
          <inkml:channelProperty channel="T" name="resolution" value="1" units="1/dev"/>
        </inkml:channelProperties>
      </inkml:inkSource>
      <inkml:timestamp xml:id="ts0" timeString="2018-08-06T04:40:50.2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2546 6541 442 0,'-16'-8'140'5,"1"-1"-16"0,5 2 3 3,2 1-39-5,-1-1-3 1,3 1-10 3,5 2-13-3,-4-1 10 1,4 4-7 0,1 0-7 0,0-3-9-1,0 4-20 1,0 0-26 2,0 0 10-4,6 0 29 3,1 0 13-1,4 0 10 1,-3 0 10-1,4 0 3 1,3 0 10-2,3 0-9 1,3 0-21 1,4-2-22-1,5-2-7-1,-2-1-3 1,9 1-10 1,0-1-13-1,7-3 10 0,3 1-12 1,-2 1 2-2,5-1 0 1,-1-2 0 2,5 2-1-4,-2 0 1 3,3 0 10 0,-2 1 0-1,-1 3-9 0,3 0 12-1,2-1 0 2,-7 1 4-1,5 0-17 0,2-3 19 2,-5 3-5-4,1-2-15 2,-3-3-1 0,2 0 1 2,1-2 0-4,-1-2 11 4,3-2-11-3,0-2 0 3,-3 3 2-4,2 3-4 3,-4 1 0-2,1 6 0 2,-4 2-1-1,-2 1-2-1,1 0 2 2,-3 1-2 2,3 4 1-7,-1-1 1 5,1 3 1 0,-2-1 0-2,1 0-1 1,0-2 1 0,1-1 0 1,-2 3 1-2,-4-3-1 2,6 1 1-1,-2-1-1 0,-3 0 1 0,4-2 0 1,-5-1 1-1,2 0-1-1,-4 1 1 3,4-1 2-3,-4 2-2 0,4-1-1 2,-5 1 1-1,3 2 0 0,-1-1 0 0,0 0 1 1,-2-2-2-2,0 1 0 1,5 1 2 2,-4-3-1-3,1 0 1 1,3 0 1 2,-4 0-1-4,4-5-1 2,-5 2 0 0,-1-1 1 1,1-2 0-1,0 3-1 0,-3-1-1 1,0 0 0-2,-1 1-1 1,1 2 0 1,-1 1-1-1,-2 0-1-1,-4 0-2 4,3 0-9-4,-1 0 12 0,-2 1-1 1,6 2 2 1,-6 1 1-2,4-2 1 1,0-1 11 1,3-1-12-1,-1 0 12 0,4 0-10 2,-3 0 0-4,8-3-1 2,-2 2 0 1,2-4 11-1,-2 3-13 0,1 0 2 0,1 1 11 0,1 1-12 0,-4 0 3 0,4 0-1 1,-4 1 10-1,5 1 0-1,-2 2-13 3,1-1 1-3,3 0-1 1,-1-2 0 2,-1-1 1-4,-4 0 0 2,2-1 2 0,-3-7 17 0,-1 0 9 1,2-4 9-1,-4 2 24 1,-2-3-1-1,2 3-29 1,-3-1-12-1,-1 3-18-2,-2 3 0 2,0-1-1 2,1-1 0-3,-4 4 0 1,-1 0 1 0,-8 0-1 0,5 0-1 0,-12 2-16 0,1 1-26 2,-1 0-25-2,-5 0-34 0,-5 7-15 1,-1 3-43-2,-1 7-81 1,-14 5-125 0,0-5-344 0</inkml:trace>
  <inkml:trace contextRef="#ctx0" brushRef="#br0" timeOffset="3592">5697 6499 8 0,'-20'9'68'4,"2"-2"-42"2,4-3-10 0,0 4-12-3,-4-2-2 4,3-1 34-2,-7-2 68 0,5-1 0 1,-5-2-25-2,0 0-14 0,-1 0 7 2,-2 0-7 0,-2-2-7-2,-1-2-9 1,-2-2 3 0,-4 2 1 1,0 0-5-2,0-2-8 2,-6 2-1-2,1-1-10 2,-4 1-13 1,3-1 7-3,-5 3 13 0,2-4 3 3,1-2-3-3,-4 0 0 0,2-1 9 1,2-4 4 2,-2 1-7-3,0-4 1 1,4 1-1 3,-4-5 13-4,4-1 4 1,-2-5-27 1,3 0-12-1,1-3-1 0,5 0 1 1,-1 0-7 1,8-1 3-7,1 0-14 6,4 0-1-1,4-2-1-1,3-1 0 3,1 0 1-2,7 1-1-1,-2-1 0 1,5-2 2 2,2 4 0-2,1 0 14-1,0 1-3 0,4 0 0 3,8 2 0-3,3-2-10 1,0 0 10 2,6 4-11-2,4-2 11-1,2 0-9 1,1 4 9 0,6 1 0 0,6 2-10 1,2 3 13-2,3 2-15 2,2-1 1-1,2 6 0-1,3-4-2 1,2 5 2 2,4-1 0-2,-6 1-1-1,3 1 0 2,0 2 0-1,0 1-1 0,-2 5-1 0,-4-1 0 0,-1 2-1 0,-3 0-10 0,-2 0 11 2,-3 0 1-4,3 5-1 2,-4 2 1 0,2 3 1 1,-1-1-1-1,0 5 1 0,-2-1-1 1,0 6-1-2,-4 1 1 2,4 0-3-2,-10 3 0 2,2 1 0-1,-4 3 0 1,-2 3 0-1,-2 0 0 0,-4 0 2-1,0-2 1 1,-5 2-1 1,-2 0 0-1,-4-2-1 1,1 1 2-1,-2 2 0 0,-5-1 1 1,-1-4 1-3,0 4-1 2,0-3 1 1,-1 0 1-1,-10-1 0-1,4 3 10 2,-5-3-12 0,3-5 2-1,-4 4 13-1,-1-1-12 2,-1 1 9-2,-2 1 0 2,-1-2 0 0,-3 2 1 0,-1 0-13-2,-1-2 1 3,0-2 11-1,-3 1-10 1,0-4 10-6,-6-1 0 6,3 0-10-1,-3-1 10-2,-2-3-9 2,6 1 15-1,0-4-17-1,-4-1 18-1,4-1-17 3,7-4 0-1,-5 4 13-1,9-4-12 2,-1-1-4-1,4-1-26 0,3 2-26 0,1 3-24 0,-2-2-18 0,6 0-39 0,-3 4-43 1,2-2-75-1,5 0-65 1,-4 1-65-2,3-3-121 0</inkml:trace>
  <inkml:trace contextRef="#ctx0" brushRef="#br0" timeOffset="10853">7465 6340 162 0,'0'-2'199'4,"-2"1"-105"1,-1-1 1-1,2 1 6 2,1 1-23 0,-2-1-22-2,2 1-24 0,0 0-12 3,0 0 2-2,0 0 31-1,-1 2 35 2,-1 3 0-2,-5 2-17 1,1 3-9 1,-4 0-10-2,1-4-6 2,-6 1-4 0,-1 0-3-2,-1-1-3 1,-7-5 3 0,4-1-3 0,-9 0-4 0,3 0-6 0,-3-7 4 2,-2-6-8-3,-2 0 1 2,4-4 3-1,-7-5 0 1,5-1-3-2,3-4 6 2,-5-2 4 0,9 0-8-2,-1-3-2 3,4-3-21-1,3 2 11-1,3-6-10-3,2 0-1 3,4-5-1 1,2 0 0 0,4-3-1-2,1 1-1 1,2-3-1-1,0 1-2 3,5 0-15-3,5 4 18 0,5 4 0 2,4 3-1 0,2 4 0-1,4 4-1 0,3 2 0 1,2 1-10-2,1 1 12 2,5 1 0-1,-5 2-1-1,6 4-1 1,-2 2 0 1,0 4-10 0,0 5 11-1,-1 7 0-2,-2 0 2 3,1 11 1-2,1 10 12 2,-2 3 0 0,0 5-10-2,2 7-3 1,-1-3 2 2,0 9 1-4,-2-2-2 3,3 3-1-1,-7 2 0 1,-3-2 0-1,6-2 0 0,-14 5 0 0,0-5 0 0,-1 0 2 1,-9 4 1-2,-2-2 10 2,-4-1 3-2,0 2-3 2,-1-2-9-2,-6 0-2 1,-10 1 1 2,1-5 14-4,-6 3-15 2,-5-5 1 3,-3 2-2-3,3-5-1-1,-7-1-34 0,-3-1-18 2,3-2-23-2,0-2-38 1,2 0-50 2,0 1-162-2,5-10-187 0,5-4-102 1</inkml:trace>
  <inkml:trace contextRef="#ctx0" brushRef="#br0" timeOffset="18315">2460 8152 49 0,'-9'2'173'3,"-3"-2"-72"2,5 0 39 2,-2 0-42-1,6-3 0-1,3-3-10 0,-2 2-7 0,2-1 13-1,0 1-6 0,0 0 10 4,0 2-23-5,2 2-36 2,4 0-23 1,4 0 14-2,4 9 15 2,0-2-2 0,6 0 2-2,3 2-3 1,0-3 4 2,5-5 13-3,2-1 12 1,-1 0 1-1,6-4-11 3,0-6-5-3,5 1-11 1,1 1-8 3,0-1-1-5,2 2-10 2,2 4-13 0,0 2-11 0,1 1 11 1,3 0-12-1,-2 7 0 0,1 0 12-1,5 3 3 2,1-3-15-1,5-1 12-1,2-3 3 2,-1 0 10-1,4-3 7 0,-6 0-4 0,0-6-3 1,0 0 0-2,-6-4 3 1,-2-1-6 1,-1-1-1-1,-3-1 4 0,-1 3-7-1,1 3-6 4,-6-2 0-3,3 6-9-2,-1 2-1 3,-1 1 0-1,4 0-2 0,-5 4 1 1,2 2-1-3,-2 0 2 3,2-3-1 1,-5-1 0-3,0 0 1 1,1 1 13-1,-3-3-3 2,-1 0-10-2,-1 0 10 2,-7-5-10 0,1 1 0-1,-8-3 10-1,2 1-11 2,-9 2 1-2,3-2 10 1,-3 2-10 1,-2-1-1-1,-5 1-2 0,-1 3 0 0,2 1-19 0,-1 0-62 0,-4 0-55 0,2 7-39 1,0 3-79-1,-3 6-175 1,-6-3-255 0</inkml:trace>
  <inkml:trace contextRef="#ctx0" brushRef="#br0" timeOffset="33966">2901 12163 15 0,'0'6'287'4,"0"1"-163"2,-1-2-75 0,1 1-48-2,0 3 12 1,6 0 33 0,3-1-10 0,1 0-7 0,4-8 10 1,-1 1 16-1,3-1 27 0,4-1 25 1,0-8 20-2,9-2 4 0,0 1-24 2,6-4-9-1,3 6-23 1,4-2-23-1,1 2-20 0,5 6-6 1,-1 2-9-3,8 0-4 3,0 0 3 0,0 0-14-1,3 0 11 1,-3 0-12-1,2 0 0-1,-10 0 2 2,-2-6 14-2,-1-3 18 0,-1 0 11 4,-4 3-1-4,1 0-2 1,-6 3-8 0,-1 0-5 1,1 0-3-2,-1 3-11 2,-3 0-15-2,1 0 1 2,-1 6-2-1,-1 3 0 1,1-4 1-2,0 1 1 1,-5 0 2 0,-1-5 15 0,-5-1-18 1,-1 0 1-2,-5 0 2 2,-1-4 9-1,0-2-11-1,-1 2 0 2,-1 0 0-2,-4-2-2 1,3 3-3 2,-3 2-20-2,4-1-6-1,-4-1-8 2,2 3-15-1,-2 0-23-1,1 0-19 1,0 0-20 1,5 5-42-1,-3 0-78 0,5 1-33 1,-1-1-82 0,3 0-68-3</inkml:trace>
  <inkml:trace contextRef="#ctx0" brushRef="#br0" timeOffset="40932">17421 10687 384 0,'12'-28'472'5,"-7"-6"-325"-1,-5-2-62 2,0 4-20 0,0 0-10-2,0-8 7 1,-3 4 13 0,-2-10 22 1,-1 0 27-1,-9 0 19 1,-1 0-3-2,-2 2-22 1,-6 5-31 1,2 8-12-1,1 6-7-2,3 14-16 5,-2 8-26-4,0 6-24 1,-2 15 0-1,-3 17 14 2,-1 10 10-2,-6 22 10 2,-2 25 12 1,2-5 4-3,6-5-4 0,9-10-15 3,13-12-8-2,-5 2 1-1,4 4-23 1,5-12 14 0,0-5-15 1,11-10-2-2,-4-7-29 3,7-5-13-3,-2-8-16 0,-1-5-26 2,-2-2-26-2,-4-5-30 2,-1-6-38 1,-4-1-2-3,0-8 21 0,-4-10-65 2,-7-6-8-2,-5-8 83 1,-2-2 87 0,-1-4 45 2,0 0 17-3,1 3 42 1,1 5 95 2,4 4 9-4,10 5-48 2,3 5-27 1,1 4-41-2,16 4-30 2,7 2-3 0,11 2 1-2,5 4-11 1,8 0-97 0,3 0-144 0,4 2-134 0,-12 1-166 0</inkml:trace>
  <inkml:trace contextRef="#ctx0" brushRef="#br0" timeOffset="41302">17421 10687 315 0</inkml:trace>
  <inkml:trace contextRef="#ctx0" brushRef="#br0" timeOffset="41321">17421 10687 315 0,'33'111'577'1,"-33"-111"-66"-1,-45 99-228 0,29-63-41 0,9 0-100 5,5-6-60 2,5-5-37-3,15-9-16-1,12-8 16 3,7-2 4-1,3-9-10-1,3 0-17 1,0-10-18 2,-6-3 12-3,-4-4-13 1,-5 0 10 1,-8-4-10-1,-9-1 13-1,-3 1-3 2,-8 2-13-2,-11 2-1 2,-9 1-12 1,-4 3 10-3,-4 0-13 0,-11 5 13 1,0 1-1 1,4 3 1-2,-1 1 0 2,9 4 0 0,5 0-10-1,10 0 11-1,11 2-27 3,2 0-56-4,18 0 11 2,13 0 16 0,11 2 9 2,6-1 13-3,7 0 10 1,4 4 23 1,2-1 0-2,1 2 0 1,-5 5-9 1,-3 3 12-1,-12 4 13 0,-11 5-10 2,-9 0 16-3,-13 6-2 1,-10 1 9-1,-7-1 29 1,-11-2-3 0,0-2-7 1,-4-8 13 0,5-7 10 0,8-8 19-3,-1-2 17 3,8-15-1-2,2-9-55 1,9-5-35 3,8-11-12-5,7-2 0 2,5-4 0 1,5 0 2-1,4 4 16-1,-7 7-6 1,0 5-11 1,-4 8-1-1,-6 2-1 0,-5 8-1 1,-6 0-15-2,1 8-45 1,-2 4-39 1,-2 0-46-2,2 2-35 1,0 12-75 3,1-2-70-5,1 8-113 2,4-5-147 0,-6 1-61 2</inkml:trace>
  <inkml:trace contextRef="#ctx0" brushRef="#br0" timeOffset="42082">18706 10773 738 0,'-51'-8'247'3,"3"2"-100"2,5 3-101 0,11 3-11 2,2 0-22-4,5 5-9 2,4 0 25 2,1 5 59-3,7 0 36 2,0 3-1 0,4 0-12-1,3 3-30-1,3 4-23 0,3-1-5 1,4-1-10 1,5 3-14-1,3-1-10 1,3-4-17-1,4-1 15 0,-4-2-15 2,5-1 11-4,-4-2 3 3,3-3 3-1,-1 2 7-1,-2-6 0 2,1 1-6-2,-5-4-4 3,0 0-3-4,-2 0 0 3,5-6-10 0,-6-4 10-1,0-1 0-1,0-7-11 2,-1 3 15-2,1-4-15 1,-1-1 1 2,-5 1 0-2,0 3-2-1,-2 2 0 2,-1 7 1-1,3 1 1-1,0 6-3 1,2 0-10 1,1 9 10-2,6 8 29 2,-1 3 3 1,9 1-6-2,4 4 3-2,7-2-6 4,4-3 6-3,10-4 4 1,9-6-1-1,-2-6 7 4,3-2-7-4,0-2-13 0,-6-2-16 2,-5-8 10-2,-8-3 0 2,-6-1 0 0,-10-5-10-2,-3-1 14 1,-10-2-5 1,-5 2-8-2,-2-3 9 1,-8 0-11 0,-11 2 0 1,-2 0-1-2,-4 3 1 2,-2 0-2 0,-1 4-2-2,3 4 2 1,4 0-13 2,7 6-3-4,1 2-62 3,9 2-38-1,4 3-55 0,3 8-66 0,13-3-76 0,5 0-171 0,4 0-220 0</inkml:trace>
  <inkml:trace contextRef="#ctx0" brushRef="#br0" timeOffset="42574">19523 10777 1445 0,'-15'8'331'3,"-12"2"-41"4,-1 6-128-2,6 4-45 0,7 7-66 1,3-1-47-2,9 0-1 1,3 0-2-1,9-5-1 2,7 0 0-1,5-7 1 1,3-2 0-1,1-5 2 0,4-2 0-1,-1-5 0 3,-3 0-3-3,-1 0-29 0,-6-8-7 2,-2-4 13 0,-4-2-12-1,-5-3 12-1,-1-3 21 2,-4 1 0 0,-2-1 2-3,0 1 0 3,0 0 1 0,-2 6 0-1,1 1 12 1,1 4 23-2,0 4-1 1,0 4-22 1,1 0-12-2,8 6 19 0,8 6 6 2,-3 3-10 0,10 1-13-1,2 1 0-1,2 0-3 3,-1 1 0-2,1-4-32-1,-1-1-20 1,-7 1-16 1,3-4-16-1,-8-1-23 0,-4 1-13 1,-3-7 15-2,-4 0 43 0,2-3 20 3,-4 0 42-3,-2-6 0 1,0-7 13 1,0-3-11-1,0-2 1 0,0-7 33 1,0 1 10-2,4-2 20 0,1 1 18 4,1 5 0-5,3 3-3 3,1 4-6-2,0 3-7 3,2 3-16-3,6 5-20 1,7 2-13 1,4 0-15-1,3 5-2-1,8 6 0 2,2-1-2-2,3 5 0 3,-2-1-1-4,-2 3-25 5,-4-1-6-3,1 0-14-2,-9 0-9 4,3-2 23-4,-6-1 3 3,1 0 6 1,-2-3 10-3,-2-3 11 1,-3-1 0 0,-3-5 0 0,-2 1 2-1,-3-2 0 2,-9 0 13-1,3-6 3 0,-2-3 10-1,-3 1 0 3,-1-4 0-2,0-2-1-1,-7-3 1 2,-2 0 0-1,-6-4-3 0,-1 1 3 1,1-3-7-1,-4 0 7-1,-4 0-7 3,-2 6 4-3,3 4 6 1,-3 1-10-1,7 10 1 3,-2 2-18-3,6 1 11 1,2 10-11 2,-2 3-1-3,7 4-1 0,2 4 0 2,4 1-2-2,2-2 0 2,14 2 0 0,8 0 2-1,3-4 0 0,6-3 2-1,3-5 0 4,4-3 0-3,-1-4 11-2,4-4-13 2,-6 0-12-1,-2-4-17 2,-3-8-6 1,0-1 2-3,-8-3 1 1,0-4 6 0,-9-3 13 0,-4 0 11 0,-1-4 0 0,-6-2 2 2,-3-4 1-3,0-1 0 1,-1-6 18 1,-11 2 4-2,4 3 0 0,-2 2 22 3,4 7 16-3,-1 9-3 2,-1 6-3 0,2 7 6-2,0 4-22 0,2 10-37 1,-4 10 11 1,4 8 13-1,1 2-1 0,1 4-2 2,2 6 9-4,3-4-3 2,8 1 3 1,2-4-10-2,8 0-18 1,-3-2 7 1,6-3-11 0,-1 1-61-1,1-3-48-1,1-5-42 3,-2 2-94-2,2-2-209-2,-4-7-363 3</inkml:trace>
  <inkml:trace contextRef="#ctx0" brushRef="#br0" timeOffset="43922">21805 10803 882 0,'-22'-5'245'4,"8"-2"-21"4,2 1-107-4,5 3-13 0,5 0-38 1,2 3 12 1,0 0 29-1,0 0-9 0,8 0-23 1,8 0-4-1,2 0 4-1,7 0 3 3,11 0-7-3,7 6-13 0,9-2-6 1,8 5-13 1,8-2-14 1,5 0 1-4,-2 0 0 3,6 2-7-1,-8-2-2-1,-1-1 2 2,-8-3-16-2,-4 1 10 2,-1-3-12 1,-12-1 1-4,-6 0 0 2,-4 0 1 1,-9-1-2-1,-5-6 0-1,-4 3 0 1,-3-2-1 1,-6 2-12 0,-6-5-17-1,0 4-32 2,-5 0-27-3,-8-1-41-1,-2 2-39 4,-3-3-60-4,-4 1-49 3,-2-2-130 1,-4-2-117-2,3 2-53-1</inkml:trace>
  <inkml:trace contextRef="#ctx0" brushRef="#br0" timeOffset="44192">22483 10647 146 0,'-18'-16'348'1,"9"4"11"4,3 2-24 1,6 6-77 1,0 2-76-4,12 1-46 4,3 1-24-4,4 0 11 3,9 1-6-1,2 9-17 0,6 0-16-1,4 0-19 3,3 5-3-2,4 0 2-1,1 2-15 1,1 0-4 2,2 1-10-2,-7-2-12-2,-4 4-20 4,2-5 10-1,-8 5-12-2,-3-3 0 2,-10-1 1-3,-1 0 11 2,-10-2 0 2,-6 0-11-2,-4-2 2-1,-9 2 21 2,-13 0 7-2,-8 0-6 3,-8 2 0-3,-8 4-13 2,-6-3-11-1,-11 1 1 0,5-1-1 0,-1-3-2-1,-1 2 0 3,8 0-32-2,3-2-35-1,5 1-43 1,7-1-64-1,1-1-82 3,9-1-147-3,0-2-271 1,5-3-434 1</inkml:trace>
  <inkml:trace contextRef="#ctx0" brushRef="#br0" timeOffset="45682">17475 11635 285 0,'-14'-16'241'4,"4"5"16"1,1 1-100 0,3 6 19 2,5 0-30-2,-4 4-16 0,4 4-42 1,-1 11-6-2,-1 2 51 1,-1 12 20-1,-4 6-29 3,4 3-30-3,-1 7-29 1,2 0-13 1,2-1-26-1,1 1-13 0,0-5-13 1,0-2 2-2,6-7-2 0,0-5-15 2,3-6-44-1,-2-4-18 0,1-4-47 1,1-4-46-1,1-5-67 0,2-3-183 0,-2 0-202 1</inkml:trace>
  <inkml:trace contextRef="#ctx0" brushRef="#br0" timeOffset="45909">17661 11921 1468 0,'14'10'316'4,"4"-1"-78"1,6-6-196 0,12-3-13 0,8 0-13-1,8-4-12 2,3-8-4-1,-1-1-26 0,-8-4-10 1,-6 2 13-1,-10 3 10 0,-5-3 13 0,-9 4 1 1,-7-1 3-2,-1 2-1 3,-8 4 10-3,-3-1-13 0,-12 1-17 1,-6 2-13 0,-9-2 17 1,1 2 11-1,-6 1 1 1,1 0 1-1,0 3 14-1,3 0 45 2,7 0-1-1,-1 10 0 0,7 2-3 0,5 4-9 1,2 5-7-2,5-1-1 1,6 6-2 2,11 0-17-3,8 0-2 0,5 0-15 2,8-2 11-1,9-3-13 0,6-6-62 2,5 1-51-1,9-7-65-2,-4-1-80 0,-4-5-142 1,-4-3-258 0,-10-1-100 0</inkml:trace>
  <inkml:trace contextRef="#ctx0" brushRef="#br0" timeOffset="46222">18584 11563 1529 0,'3'-51'270'5,"-3"11"-32"-1,0 14-147 2,-5 16-69-2,5 10-22 0,0 0-16 1,0 5 14 1,-4 10-1 0,-5 5 3-2,-2 6 0 2,-1 5 45-1,-1 6 7-1,-3 7 3 2,5 4 13-2,2 6-13 2,6 0-16 1,2 5-20-2,-1-1-6-1,2-5-12 1,6-4 1 1,2-10-2-2,2 0-11 0,4-12-25 3,-1-2-3-2,-1-7-16 0,0-2-23 1,3-4-22-1,-8-6-49 0,-1 0-53 0,-1-6-45-1,-3 0-46 3,0-8-66-2,-2-10-35-1,-2-3 16 1</inkml:trace>
  <inkml:trace contextRef="#ctx0" brushRef="#br0" timeOffset="46430">18535 11998 212 0,'-17'-22'345'2,"5"2"-22"-2,3 4 6 5,2 0-52 0,3 5-72-1,4-2-30 1,0 6-31 1,5-4-60-2,9 3-32 1,4 4-19 1,5-4-17-2,7 4-13 1,1 1-3 1,5 2-2-2,4 1-89 2,2 0-71 0,-2 0-63-2,2 3-123 2,-5 2-222-2,-9 0-160 3</inkml:trace>
  <inkml:trace contextRef="#ctx0" brushRef="#br0" timeOffset="46621">19009 11818 1376 0,'-3'-8'238'4,"3"1"-47"1,0 4-168 1,10 3-22-2,10 0 1 1,12-1 2 0,1 1 9 1,7 0-13-1,-1-4 1 0,-4 2-1 0,-2-1 0 1,-8 2-39-1,-1-2-42 1,-5 3-30-2,-1 0-74 1,-7-3-160 1,-4-1-138-2,-4 1-77 2</inkml:trace>
  <inkml:trace contextRef="#ctx0" brushRef="#br0" timeOffset="46773">19278 11640 694 0,'-18'-21'290'1,"5"6"56"4,-2 5-122 1,6 6-52-1,3 4-51 0,1 6-39 0,-1 8-4 0,5 6 3 0,-3 6-7 0,1 6-9 1,-2 6 6-1,1 4-3-1,2 5 7 2,-2 5-8-1,1 1-2-1,1 2-17 1,2-5-9 3,0-2-13-4,11-8-25 0,5-8 1 2,0-8-1-1,5-6 1 0,1-4 2 0,4-10-2 2,-4-3 11-3,5-1 0 2,-5-5-13-1,5-7-16-2,1-2-25 2,-3-1-8 1,2 1-15-1,-3 1-27 1,0 0-22 1,-5 3-36-4,3 1-74 2,-2 5-64 1,0 0-192-2,-3 1-224 1</inkml:trace>
  <inkml:trace contextRef="#ctx0" brushRef="#br0" timeOffset="49504">20425 11528 465 0,'-9'-16'219'5,"4"6"-102"-1,2 5-68 2,-2 5-49 0,5 5 0-1,0 7 18-2,0 8 47 4,0 6 62-3,0 4 39 2,0 10-19 0,0 1-27-1,0 6-9-2,0 8 3 2,3 0-17 2,2 5-31-2,3-4-27-1,1-2-23 2,6-4-13-2,-3-10-1 2,1-4 0 0,1-7 1-3,-2-3-1 3,0-4 0 0,-6-6 1-2,4-1-1 1,-6 0-1 0,-1-9-1 1,0 0 0-1,-1 2-29-1,-1-2-23 3,-1-5-40-2,0 2-45 1,0-3-107 0,0 0-215-3,-1 0-219 2</inkml:trace>
  <inkml:trace contextRef="#ctx0" brushRef="#br0" timeOffset="49895">19727 12233 155 0,'-23'0'509'5,"9"0"-330"0,5 0-135-1,3 0-44 0,6 0-26 1,1 0 26 1,10 0 15 0,-2 0-12-2,4 0 20 3,5 0 58-3,-3 0 53 0,4 0-4 3,5 0-3-4,5 5 0 3,6-1-7-1,3 1-35 1,10 1-33-2,5-4-7 1,4 2-9 1,4 0-23-1,7 1-10 0,-4 0-1 1,3-4-1-1,-3 2 2 0,0-1 0 1,-3-2-1-2,-2 2 2 0,-2 1 19 1,1-2 0 1,-6 3-7-1,3 1-3 1,4-2 0 0,1-1-10-2,2 3 1 0,6-4-2 2,-1 1 1-2,5 0 13 2,2-2-15 1,-4 0 1-3,1 0 2 1,-2 0-1-1,-5 4 10 3,-7-2-11-3,-3-2 1 0,-8 2 13 2,-4-4-3 0,-5 2-9-2,-4 0 9 2,-4 0-11-2,-2 0-1 1,-5 0 1 2,-4 0 0-3,2-2-2 0,-7-4-2 2,-1 3-56-1,-5-2-36 1,-1-1-37-1,-6 2-51 1,0-4-128-3,-10 1-240 2,-4 1-190 2</inkml:trace>
  <inkml:trace contextRef="#ctx0" brushRef="#br0" timeOffset="51166">21644 12304 46 0,'0'0'101'5,"0"0"3"0,0 0 13 0,0 0 27-1,2 0 16 2,-2 0-7-1,1 0-16 0,-1-1-14 2,2-3-15-4,-2 0-20 3,0 0-30-2,0-2-12 2,3 0-27-1,3 0 1 0,-3-4-7 0,1-2 6 1,-1-1 7-1,2-3 7 1,-1-1 9-2,-1-2 1 1,-2-1-4 1,1-1 0-1,-2 0 3-1,0-3-3 2,-5 1 3-1,-5 0-9 0,4 0 10 0,-4 0-11 2,1 0 4-3,-2 1-7 0,-2-1-3 2,3 1-10-1,-1 1-3 0,-2 1-10-1,-2 0 0 3,-1-1 13-2,-2 3-13 0,1-4 13 2,1 5 1-4,-5 1 5 2,3-3-9 0,-2 5-9-1,-1 1 12 2,1-2-15 1,1 4 2-3,-2-3-1 1,-2 2 0-1,2 2 1 3,-7 0-1-3,5 1 0 0,-2-1 0 2,-2 0 1 0,6 4 1-2,-2-4-1 3,-1 4 0-3,0-2 0 0,2 1 10 3,-2 0-12-4,3-1 2 3,-4 4-1 1,7 2 0-3,-4-3-1 0,2 2 0 2,0 1 0-1,2 2-1 1,-2 0 0-2,6 0 0 3,-1 0-1-3,0 0 1 1,3 0 0 1,2 0 0-1,-1 0 0-2,-1 0 0 4,5 0 0-4,1 0-1 3,0 0-1 1,1 0 2-3,4 2-1 0,-2 1 0 1,-1-2 0 1,2-1-2-1,1 0 3 0,1 2-3 2,0-2-36-3,0 0-29 1,0 2-13 1,3-2-29-2,4 2-44 0,-3 1-116 1,7-3-218 2,-4 0-167-2</inkml:trace>
  <inkml:trace contextRef="#ctx0" brushRef="#br0" timeOffset="51761">21084 11364 724 0,'0'-10'120'4,"-5"4"-42"1,-2-2-65 2,0 6-9-3,-4 2-1 1,-2 0 0 1,-2 0-1-1,0 0 31 0,-4 0 65 1,-2 6 22-2,-3 0-3 0,0 2-19 1,-1-2-7 1,-3 0-19 0,6 4-10-1,-5-2-14 0,6-2-15-1,-3 0-14 1,5 2-15 1,0 0 9 0,2 1-12-2,4 0 0 2,-5-1 0-2,6 1 1 1,2 0 14 0,-1-1 10 1,1 2 10-2,4 0-3 2,4 6 6 0,2-3-3-2,0 3 3 1,0-1-3 1,0 1-4-1,8 4-16-1,4 0 4 3,1-2-7-2,3 1-11-1,5 1 1 2,-1-3 0 0,2-1 1-2,0 3-2 1,5-5 0 1,-5 1 1-1,4-3 10-1,-4 2-12 2,-1-4-1-1,-1 1 0 1,-2-1 0-1,-7-3-12 0,1 2-36-1,-1-3-33 1,-2-1-36 2,-3 1-24-3,-1 0-44 0,2 0-141 2,-4 1-162 0,-1-4-154-2</inkml:trace>
  <inkml:trace contextRef="#ctx0" brushRef="#br0" timeOffset="52638">22059 11630 864 0,'-7'-11'322'5,"2"4"-104"-1,-1 5-61 1,2 2-57 4,4 6-18-6,0 10 12 2,0 2 4 0,0 3-7 0,0 2-36 0,0 0-29-1,4 2-23 3,-2-3 1-3,5 0-3 1,-1-3-1 1,3-2-25-2,-2-3-50 2,4-4-48 0,-5-1-40-1,3-3-65-1,-5-5-137 4,2-1-127-6,2 0-120 4</inkml:trace>
  <inkml:trace contextRef="#ctx0" brushRef="#br0" timeOffset="52834">22165 11674 799 0,'17'-12'456'4,"9"1"-193"3,-3 2-188-3,9 8-23 1,-1 1-26 1,3 0-23-1,3 5 10-2,-1 1-13 4,-3 3 0-3,-10-2 0 2,-8 3-1-2,-10 0 0 4,-5 0-1-4,-2 5 2-1,-13-1 1 3,-1 3 0-1,0 5 0 0,-7-2 0 0,3-3 0 2,0 1-1-3,7-3 2 1,8-5 27 0,4-1 7-1,1-2 2 1,0-5-5 0,4 2-7 0,10-2-13 1,4-2-12 0,-2 0-1-1,8 0-91-1,-3 0-62 2,2-3-107-2,3-2-186 1,-9 0-121 1</inkml:trace>
  <inkml:trace contextRef="#ctx0" brushRef="#br0" timeOffset="53080">22658 11764 843 0,'2'2'345'3,"-2"5"-107"3,0 3-144 0,0 0-19-2,10 2-42 1,5-2-30 1,6-3 0-2,5-1 10 1,-2-3-12 1,3-3 2-1,-8 0 10 1,4 0 9 0,-3-3 8-2,-3-6-14 0,-4 5-13 1,-5-6 10 1,-3 1-10-1,-3 2 14 1,-2-2-14-1,-2-1 10 0,-5 3-12 0,-11-3-1 1,0 1-1-2,-7-1-1 0,3 2 2 3,-3-1-1-3,4 2-1 2,0-2 2-2,5 2 0 4,5 3 0-4,1-2-13-1,7 4-104 3,3-2-110 0,0 2-210-1,7-2-253 1</inkml:trace>
  <inkml:trace contextRef="#ctx0" brushRef="#br0" timeOffset="53352">23094 11626 1540 0,'13'4'266'3,"-10"-4"-92"3,-2 0-173-1,-1 5-1 0,0 1-42 1,0-1-145-1,0 0-105 0,0-1-350 1,0-3-176-2</inkml:trace>
  <inkml:trace contextRef="#ctx0" brushRef="#br0" timeOffset="56399">5705 11584 348 0,'3'-11'166'4,"0"2"-49"4,3 7-107-4,0 2-10-1,6 2-1 3,1 7 0-1,-1 2 1 1,3 1 78-1,-3 4 56 1,3-2 29-3,-2 5 0 4,-3 1-23-3,-1 3-30 0,3 3-22 2,-4 2-33 0,5-1-3 0,-6 3-29-3,5 2-20 3,2 1 14-1,2 3-15 1,-6 4 0-3,-1-1 1 4,6 0 0-2,-6 1 10 0,-4 0-9 0,-4 1 15 0,-1-3 7-1,0 2-3 1,-4-4 6 1,-5 0 13-1,-2-2-22 0,1-6-7 2,-2-2 4-2,3 0-1-2,-4-2-13 4,-1 0 13-3,-1-4-14 1,-1-2 1 1,1 4 10-1,-1-3-12-1,-1 1 2 3,1 0-3-3,1-3 0 2,-4 2 0-3,4 2 2 4,-3-3 0-2,0 2 0 0,4-1-2 1,-4 1 0-3,3-3-65 3,4 3-30-2,-3-1-35 4,5 3-46-3,-3 1-65-1,4 0-192 1,-1-8-144 0</inkml:trace>
  <inkml:trace contextRef="#ctx0" brushRef="#br0" timeOffset="57507">5998 13452 427 0,'1'2'225'5,"-1"-1"-95"-1,3 6-130 1,3 0-13 0,2 4 13 1,5 7-1-1,5 6 1 0,-6-2 1 0,3 4-1 0,-2 1 0 2,-4 0 0-2,1-1 69-1,-4 2 42 2,0 1 32 0,2-2-6-2,-5 2-40 1,-2 2-32-1,1-2-16 2,-2 3-20-1,0-2-9 0,0 0-7 0,0-1-11 0,-2 0 11 0,-2-2 0 1,-8-1 7-1,3-1 20 0,-5-3 22 2,-2 3 12-4,-2-2 8 2,2-5-17 2,-6 2-17-3,4 1-22 2,-2-6-23-2,4-1 0 2,4 2-3-1,3-4-27-2,0 4-58 5,5-2-61-3,-1 1-47-1,1 0-119 2,1-1-151-2,3-6-157 1</inkml:trace>
  <inkml:trace contextRef="#ctx0" brushRef="#br0" timeOffset="58098">6096 15038 210 0,'-3'11'369'4,"0"-1"-193"1,3 0-111 0,0 1 10 0,0 4 23-1,6 4-13 1,-2-1-23 2,5 2-4-2,-1 4 1 0,2 2-1 1,-3 0 14-2,2 0 0 0,2 4 2 2,-4 1 2-2,7 0-1 3,-5 4-13-1,1 2-13-2,3 1-4 1,-4 1-3-1,0 1-22 3,-6 0-1-2,-1 2-15-1,-1-5-1 2,-1-1 0-1,0 2 10 0,0-5-12 2,-1-3 0-3,-2 0 0-1,0-4 1 4,-5 2 11-3,1-2 7 2,-4-2 3-2,4 0 2 4,-5 1 5-6,3-4-4 3,-6 4-7 1,0-4-3 0,1 1 4-2,-1-4-17 2,0 0 0-2,0-5 17 1,-1-2-20 2,4-2 0-4,1-2-42 3,-4 1-23-2,2-2-23 4,1-1-32-5,0 4-52 2,-1 1-138 1,0-2-231-1,-1 2-174 0</inkml:trace>
  <inkml:trace contextRef="#ctx0" brushRef="#br0" timeOffset="62516">11025 15739 433 0,'-2'2'332'5,"1"-2"-195"-1,0 0-79 1,1 0-55 2,0 0 10-3,0 0 19 1,2 0-2 1,4 0 2-2,-1 0 40 1,8 0 32 1,-5 0 10-2,-1-2 6 2,2 0-25 0,1 0-14-2,5 2-16 1,-7-3-3 0,4 3 3 0,0 0-6 1,1-1-7-2,-1-1-6 3,1 1-4-2,1-1-13-1,-1 1-13 2,3-2-14-2,2 3 0 1,-5-3-1 2,5 2 1-3,0-2 0 1,-1 0 0 0,0-1 1 2,0 2-2-3,4-1 2 1,1 2 0 1,-1 0 0-2,2-1 0 2,4-2 0-1,0 4 1 0,3-5 9 0,-2 4-13 2,6-1 0-3,3 1-2 0,-1 0 1 1,4 1-1 2,2-3 1-4,-7 3 0 2,3 0 0 1,2 0-1 0,-5 0 2-2,2 0 0 2,5 0 0-1,-5 0 2-1,0 0 11 3,2 0 3-3,-2-2 0 1,2-2 7-1,1 0-20 3,-1 1 14-3,1-3-14 2,-2 3 10 0,1-3-12-2,0 5 2 0,2 0-1 2,1-1 1 0,1 2 1-1,-3 0-2 0,2 0 14 0,-2 0-14 0,2 0 18-1,-4 0-1 1,4 3 0 1,-3-2 7-1,1 1 0 0,-2-2 3 1,1 0-3-1,1 0-6 1,-3-2 2-2,2 2-6 0,1-1-14 3,-6-3 1-4,0-1 9 3,1 1-10-1,-3 1 0 2,3 0-1-3,-6 3 0 0,1-1 1 2,-2 1 0-1,-7 0 14 0,0 0 0 1,-3 0-3-1,-3 0 0 0,1 0 7 1,-6 0-1-1,2 0-3-2,-3 0 4 2,2 0-1 1,-9 0-6 0,3 0 0-1,-1 0 3 1,-1 0 3-2,-1 0-3 0,-1 0 3 3,-1 0 1-4,0 0-4 3,0 0 0 2,0 0-3-5,0 0 0 2,0 0-13-1,-3-3 0 3,0 0-4-3,0 0-25 0,0 2-22 2,0 1-13 0,1 0-17-1,-3 0-29 2,-1-5-51-4,2 4-105 1,-1-2-199 3,-2 0-592-3</inkml:trace>
  <inkml:trace contextRef="#ctx0" brushRef="#br0" timeOffset="64025">12288 16059 1386 0,'-13'-6'228'3,"4"4"-69"4,-1 2-143-2,5 10-15 0,2 8 38 1,-1 6 34-2,1 2-18 1,0 3-6 0,-2 1-10 0,2-3-10 1,1-2-13-2,0 0-15 2,1-7-1-2,1 0-15 2,0-6-40 0,0-4-36-2,3-6-43 0,4-2-26 3,2-7-149-3,0-8-283 2,-3-5-143-2</inkml:trace>
  <inkml:trace contextRef="#ctx0" brushRef="#br0" timeOffset="64225">12437 16188 1973 0,'9'17'321'5,"-3"-5"-250"1,7-8-71-2,7 4-45 0,11-8-20 1,3 0-35 1,-1 0-69-1,1-10-20 0,-6-4 65 2,-7 0 85-3,-3-2 38 0,-8 0 1 3,-4 4 16-3,-1-2 23 1,-5 6 20 0,0-2-14 1,-5 2-12-1,-4 6-10 1,-6-2-20-2,-1 4 0 0,-2-2 14 1,-6 2 16 0,4 0 19 1,-3 0 3-1,7 0-16 3,1 0-23-5,2 0-16 2,10 0-12 1,1 0-108-3,2 0-118 3,5 0-185-2,8 0-209 2,-2 0-9 0</inkml:trace>
  <inkml:trace contextRef="#ctx0" brushRef="#br0" timeOffset="64483">13038 16075 1019 0,'19'11'1310'2,"-10"-2"-1029"3,-2-1-275 0,5 0-6 2,8 3-13-3,6-4-16 2,-2 1-42-1,3-2-29 0,-3-6 3 0,-5 0 55-1,-6 0 42 2,-5-6 16-1,-2-4 3 1,-2-2 1-1,-2-2 22 0,-2-6 6 0,0 6-9 1,0 2-6-2,-9 2-21 0,1-4-10 1,-4 8-2 2,-1 1-3-2,-6-1 1 0,1 3-14 0,-7 1 3 0,4 2-26-1,-2 0-35 2,3 0-55-2,2 0-121 3,3 5-200-1,6 0-560-1</inkml:trace>
  <inkml:trace contextRef="#ctx0" brushRef="#br0" timeOffset="65662">13449 15515 205 0,'0'1'137'4,"0"2"-98"1,0-3-39-1,-1 3-19 1,1-3-30 2,-3 3-19-4,0-2-7 3,0 4 13 0,0-4 36-2,-3 1 26 2,2-1 21-2,2-1 61 2,1 1 35-2,-1-1 10 2,1 2-9-1,-4-2-14 0,4 0-16 0,-2 0-20 1,3 0-29-1,-2 0-26-1,2 0-13 2,0 0-35-1,0 0-128 0,0 0-124 0,0 0-87 1</inkml:trace>
  <inkml:trace contextRef="#ctx0" brushRef="#br0" timeOffset="67107">13366 14801 290 0,'-6'16'59'4,"5"0"-56"2,1 0-3 0,0 1-1-1,0 1-1 0,0 2 0 1,4 2 2-2,2 3 9 1,-1 4 93 2,-1 3 8-2,5 2-15-2,-2 4-17 2,2 8-3 2,-3 0-10-3,3 6-16 1,0 4-23 1,3 4-23-1,-5 2 1 0,2 2-1 0,-4-2 0 0,2 3-3-1,-2-6 2 3,-4 0-2-3,1-3 0 1,-2-4 0 2,0-6-19-3,0-6-30 1,0-6 0 0,0-6 47 0,0-5-11 0,0-8 13 0,0 1 0 3,0-11 0-5,0 0 0 1,0-3-78 2,-2-2-56-2,2 0-52 2,0 0-104-2</inkml:trace>
  <inkml:trace contextRef="#ctx0" brushRef="#br0" timeOffset="67596">13652 15640 13 0,'29'9'163'5,"4"-2"3"-1,3 3-22 1,2-1-56-1,4-2-13 2,7 0-36-1,-1-1-26 1,2-2-12-2,-2-4 0 2,1 0 1-2,0 0 0 2,-2 0-1-1,-2-4 1 0,-6-1-1-1,-4 1 0 2,1 0 0-1,-11 2 0 1,-1 1-1 0,-8-1 0-1,-4 1 0-1,-3 0-58 0,-7 1-137 2,-2-3-157 0</inkml:trace>
  <inkml:trace contextRef="#ctx0" brushRef="#br0" timeOffset="68390">13827 15598 211 0,'6'-5'179'5,"0"-3"-29"-1,-3 1-10 4,0 3-3-5,-3-2-7 1,1-1-29 3,-1-2-16-3,0 2-30 1,0-4 4 0,0-1-7 2,0 0-3-3,-4-2-3 0,-4 0 2 2,-2-4 17-1,0 0-6 1,-5-4 3 0,-3 0-13-2,-3-2-7 1,-4 0-10 0,4-2-6 0,-6 0-3 0,6 2-4 0,-7-1 1 1,4 5-4-1,-5 3-14 0,0-1 2 1,6 6 10-2,-9-2-12 2,6 3 1-1,0 0 17 0,1 2 2 0,4 0-2 2,-1 2-17-4,6 2 17 2,2 0-7-1,2 0-10 2,3 1 10 0,5 2-12-1,3-2-1 1,1 4-12-2,0 0-72 1,3 0-34 1,5 0-16-1,-2 0-58-1,8 5-130 3,-8-4-154-4,1 3-133 3</inkml:trace>
  <inkml:trace contextRef="#ctx0" brushRef="#br0" timeOffset="69159">13455 15535 30 0,'0'1'134'4,"0"4"10"2,0-5 6 1,0 4 9-4,0-4 14 3,0 0-30 0,-4 0-32-2,1 0-10 0,0 0-26 3,0-4-16-3,1-3-11 2,0 2 1-1,-7-2 0 0,3-3 16-1,-2-2 7 1,1 2-4 1,2-1-3 0,-4 1-7-1,2-3-12 0,-2 1 3 1,2 0 4-2,-4 0-8 2,2-4 4-2,-1 0-7 0,-2 0-6 4,5-1-7-5,-5 2-3 3,-2-7 6-2,2 0-3 2,2 2-12 0,-2-3-4-2,-1 3-10 3,-1-5 10-3,4 5 0 1,-3 2 3 1,-4-2 13-1,4 2-6-1,-1 2 2 1,0 0-5 0,-1 5-7 1,3 1 0-1,-6-1-10 0,3 1 0-1,0 0 10 2,-4 0-10 0,1 0 10-2,0 0-9 1,-1-1 9 2,0 0 6-3,-1-4-16 0,2 2 13 2,-2-1 0 0,3 1-12-2,-4 2 9 1,7-3-10 1,0 3 0 0,-2 0-1-2,3 1 1 1,2-1 1 0,-4 3-3 1,5-1 1-1,1 2-1-1,-1 0 0 2,-1-2 0 0,-1 0 0-2,0-1 0 1,2 2 0-1,-3-2 0 2,-1 1 0-2,4-2 1 1,-2-1 1 2,0 2-1-3,0-3 11 1,3 3-13 1,2-2 0-1,-4 2 1-1,4 2 0 1,-1 0 0 1,1 0 0 0,3 2 0-2,-2-1 0 1,1 1-1 1,2-1 4-2,-4-2-1 2,2 2-1-2,1-1 0 1,-1 0 1 2,-1 1 1-3,2 0 8 1,0 1-11 1,-5-4 3-1,3 4-2 0,-2-1-1 0,4 3 0 2,1-3 0-3,0 2 0 0,-3 2 0 2,3-1-1-2,0 1 1 2,-2 2-2 0,-2-2 2-2,3-2-1 2,1 3 2 0,-3-1 0-1,1 2 1-2,1-1-2 2,-1 0 0 1,-1 1-1-1,2-2 0 0,1 3 0 2,-5-1-1-2,4 1 1-2,1-2 0 4,3 2-1-3,-3-1-44 2,3 1-36-3,0 0-35 5,0 0-72-4,0 0-124 0,0 0-111 3,0 3-251-3,0-2-99 0</inkml:trace>
  <inkml:trace contextRef="#ctx0" brushRef="#br0" timeOffset="70478">12693 14702 75 0,'0'0'88'4,"0"0"-52"1,0-3-20 1,0 0 14-1,0 0 28 0,0-2 37 1,0 2 32-2,-2 1 3 2,-1 1-22 0,-3 1-27-2,0 0-22 0,3 0-20 3,0 0-6-3,-4 0 12 2,1 0 14-2,0 0 19 2,2 0 26-1,-2-3 7-1,-3 0-17 2,1-1-6-1,1 0-20 0,-2-4-3 2,3 0 10-4,-3-1-3 3,-3-1-3-1,3-2-4-1,-3 1-4 1,1-2-9 0,-3 1-3 0,2 4-10 2,2-2-7-2,-8 1-3 1,5-1 0-2,1 0 7 0,-3 1-10 3,3-1 3-3,-1-2 3 2,1 0 1 1,-2-1-4-3,4 2 0 1,0-4-6-2,-1 2-1 4,2-1-9-2,-3-2-10-1,2-2 10 2,1 4-10-2,-6 0 14 2,5 1-4 0,-1 0-1-2,1 1 1 0,-3 2-11 3,2 4 15-3,1-4-14 2,1 4 10-2,-2 0-10 4,4-2 10-5,0 2-10 1,-2 0-1 3,3-2-1-3,-2 2 3 1,-2-4-1 2,1-1 0-4,2 1 0 3,-4-1-1 0,1 1 1-2,-1 0-2 1,2 0 1-1,2 5-2 3,0-2 3-2,1-2 10 0,-2 4-10 2,1 1 0-3,2 2-3 0,2-2-1 2,-3 2 1-2,2-1 0 1,2-2 0 2,1 0 2-3,-7 2-1 2,4-1 3-3,-2 0-1 4,3-1-1-3,-3-2 1 1,2 3 0 1,1 0 0 0,3-1 0-2,-3 2-2 2,3 0 1-2,-3-1-2 1,1 1 2 0,2 0 0 1,0 3 2-2,0 0-2 1,0 0-2 1,0 0 0-1,0 0-1 0,0 0-3 1,0 0-8-2,0 0 8 1,0 0-9 1,0 0 1-1,0 0 12 0,0 0 0 1,0 5 1-2,0-1-1 1,2-2 0 0,1 2 0 2,0 2 0-3,-3-6 0 0,1 2 1 2,2 0 1-1,0-1 0-1,-1 0 0 3,-1 1-2-3,2 0-15 1,0-2-17 1,-3 0-17-2,3 4-12 1,4-3-20 0,1-1-3 1,-7 0-32-2,7 0-59 2,-2 0-83 1,-2 0-161-4,-2 0-301 2,-2 0 27 1</inkml:trace>
  <inkml:trace contextRef="#ctx0" brushRef="#br0" timeOffset="71618">12678 14237 1801 0,'-10'-11'231'3,"1"2"-209"2,4 7-22 2,2 2-68-3,3 18 26 2,0 6 40-2,0 1 0 0,0 4 2 3,0 1 0-3,0 0 0 2,0 4 3-1,0-9 0 1,0 1-3-2,6-5-17 1,5-5-103 1,6-2-92-2,1-4-212 1,-1-8-263 1</inkml:trace>
  <inkml:trace contextRef="#ctx0" brushRef="#br0" timeOffset="71801">13005 14325 1971 0,'7'8'298'4,"-4"2"-298"1,-1 8-13 1,5 0-13-1,7 0-3 1,3 0-16-1,4-3-10 0,0-5 6 0,0-7 49 1,0-1 13-1,-2-2 10 1,-1-5-1-2,-6-4-2 0,0-2-4 1,1-2-13 1,-6 1 17-2,-1 1-1 2,-6-4-6 1,0 5-10-3,-3-4 14 0,-11 6-17 2,-1-1 1-2,-2-1-2 2,-5 5 2 0,3 3-1-2,-2 0 0 2,3 2-13-1,3 0-7 0,-1 2-67-1,7 0-69 1,5 3-68 1,4 0-119-1,0-3-139 1,7-2-104 0</inkml:trace>
  <inkml:trace contextRef="#ctx0" brushRef="#br0" timeOffset="72053">13366 14329 1377 0,'21'20'317'4,"-9"-4"-112"1,-5-2-79 0,5 0-35 0,6-2-39 3,1-2-23-4,4-8-10 0,3-2-6 2,4 0-11-1,-3-10 28-1,-2-4 8 2,3 0-5-2,-8-2-14 1,-4-2 4 1,-1 1-4-1,-11 2-3 0,-4 1 4 1,0 0-17-1,-4 6 16-1,-12-2-16 1,-4 2-1 1,-5 2-2-2,0 4-1 2,-5 2-3 0,-3 0-18-2,2 0-69 3,-3 10-54-2,1 2-105-1,-2 2-151 0,6-2-419 3</inkml:trace>
  <inkml:trace contextRef="#ctx0" brushRef="#br0" timeOffset="73961">11948 14071 240 0,'5'0'161'5,"0"0"-148"0,3 0-13 2,2 0-2-3,-1 0 0 0,0 2 1 3,3 2 1-3,0-2 44 1,1 1 51-1,1 2-1 3,5-4-12-3,-3 2-11 2,10-2-22 0,-9 2 0-2,6-1-16 0,1-1-1 2,1 2-12-1,-1-1-19 0,1 2 2-1,-3-2 0 4,2 2 1-5,-2 0-4 2,1-2-27 1,-6 0-91-1,7-2-41-1,-6 0-34 2,-2 0-29 0,-4-4-30-1</inkml:trace>
  <inkml:trace contextRef="#ctx0" brushRef="#br0" timeOffset="76126">12153 14197 43 0,'-7'3'49'4,"2"-3"-45"1,2 0-1 0,3 0 0 1,-1 0 0-2,1-3 0 2,-3-3 13 0,0 4 39-1,3-2 61 0,-2-1-12 0,1 4 3 0,-1-3-22 0,-1 0-10 0,0 2-6 1,2-4-14-1,-3 2 4-1,-2 2 6 2,-5-1 16-2,4 2 20 1,-2-5 3 3,1-2-9-3,-1 2-11-2,1-3-9 4,-1 2-16-3,0-3-6 1,-2 1-14-1,-1-2 0 2,-1-3-3-1,0-2 9 1,-2 0 4 0,-2-5-10-2,3 1-3 1,-3-1 3 0,-2-1 9 0,0-2-5 0,-7 2-8-1,6-1-6 4,-10 0 1-3,3-2-14-1,-1 1 0 2,0-2-13-2,-4-1 1 1,6-1-1 1,-6-2-1 0,7 0-1-2,-3-2-1 3,1-1 0-4,5 5-2 1,-3 0-1 2,7 4-1 0,-3 2-9-2,5 2 11 1,2 1 0 2,1 2-37-2,1 3-26-1,0-1-19 1,3 4-17 0,-1 1-25-1,1 2-80 2,3 4-120-1,-2 2-146 0,2-2-152 2</inkml:trace>
  <inkml:trace contextRef="#ctx0" brushRef="#br0" timeOffset="76969">12254 13855 285 0,'0'-7'221'2,"0"-2"-54"3,0 2-99 2,0 4-13-3,0 3-55 1,-1 0-9 1,-1 0 2-2,-7 6 7 2,0 5 49-1,-4-1 16 0,-3 7 10 1,-8 4-6 0,0 6 5-2,-7 2 11 2,-3 4-13-3,-2 3-20 4,-9 4-20-3,2 2-9 1,-4 0-10 1,2-4-12 0,-1 2 3-1,2-4-1-1,3-4-3 0,3 2-34 2,2-3-83 0,0-6-166 0,7-3-268-2</inkml:trace>
  <inkml:trace contextRef="#ctx0" brushRef="#br0" timeOffset="77942">11813 13891 369 0,'0'-4'206'5,"0"-1"-102"-1,0 4-45 2,0 1-20-1,-2 0-10 1,2 0 10-2,0 0-3 1,-4 0-3 1,1 4 12 0,-2 2 4-3,1 4 0 3,-5 3-13-2,3 1-7 2,-1 6 10 0,-1-3 17 0,1 4 6-2,-1 2 9 1,-4-1-2 0,5 2-8 0,-2 2-15 0,5 0-13 1,1 0-20-2,-3-2-10 2,4 2 0 0,1-2 0-2,1 0-2 1,0 2 1 1,0-6 1-3,0 4-3 4,1-6 0-1,5 1-17-2,-3-3-3 1,3-1-10-1,2-3-18 3,-5 1-34-3,1 0-32 0,-1-1-39 2,3-1-45 0,-6 0-57-1,1 0-97 1</inkml:trace>
  <inkml:trace contextRef="#ctx0" brushRef="#br0" timeOffset="79301">12024 14216 24 0,'-3'5'104'4,"-2"0"-12"1,-1 0-26 2,2 0-14-2,-2 0-13-1,2 5-16 2,-1-4-4-2,2-1 1 2,-1 4-4 0,-1 1 4-1,-1 0 6-1,-3 2-3 2,3 2-4-2,-1 2-6 2,0-4 0-1,1 7-9 0,-3 1 12 0,-2-1 0 1,2 3 17 0,-1-4 3-1,-2 2 16-2,0 0 0 3,-1 4-13-1,2-3-19 0,0 0-7-1,-3 1-10 3,-1 1 0-1,3 0-1-2,-1 2 1 1,0-1-1 0,4-2 1-1,-8 2 0 2,4-1-1 0,-2-1-2 0,2-2 0 0,-2 0-1-3,4-3 1 2,1 5 17-1,0-5 15 2,-1 2-2-2,2-1-4 2,0 1-10 2,1 2-15-5,-1-1 2 1,-3-2-1 2,1 1 2-2,4 0-1 3,-8 1 0-3,5-3-2 3,-1 0 12-2,-1 1-11-2,-3-2 2 9,2 0-2-12,1-1 0 4,-4 1-1 1,-1-1 1 2,4 1-1-2,-5 0-1 1,5 2 2-2,-1-6-2 1,-3 4 0-1,2 2 0 1,3-2 0 1,-4 2-2 0,2 2 1-2,2-1 0 1,0 0 0 0,-4 2 1 0,3-4-1 1,-1 7-1-2,-2-3 2 2,3 0 0-2,1 3 16 1,-3-1 0 2,0-2 4-3,0 4 3 1,0-4 26-1,2 4-10 3,1-2-16-3,0-4-20 2,-1 1 10-2,2-3-11 1,1-3-2 0,-1 5 1 2,1-5 1-4,1 1 0 2,-1-1 1 3,1-2-3-4,0-1 0 0,4-2 1 1,-2 0 1 1,3-2 1-2,1 0-1 1,1-4 15 1,-1 0-4-1,2-2 0 0,-1 0-10 1,1-1 0-2,-2 0-3 1,3 0-25 2,0 0-66-4,0 0-72 2,0 0-78 1,0 0-78-1,0 0-87 0</inkml:trace>
  <inkml:trace contextRef="#ctx0" brushRef="#br0" timeOffset="80252">10835 14761 1373 0,'-6'-16'252'4,"-3"9"-210"-1,-5 7-42 5,6 2-49-4,3 18 10 0,1 6 19 3,-2 2 17-4,-3 6 1 3,3 0 1-2,-3 0 1 3,4 0 39-2,4-7-23-1,1-7-15 3,1 0-1-3,10-9-21 0,5-3-68 2,1-6-97-1,5-2-244 1,-7-4-236 0</inkml:trace>
  <inkml:trace contextRef="#ctx0" brushRef="#br0" timeOffset="80446">11095 14839 1353 0,'-3'23'570'5,"-9"-1"-385"-2,2-1-185 4,5-2-9-2,5-2-47-1,8-2-51 2,9-5 7 0,3-8 35-2,1-2 41 0,-2 0 24 1,0-8 13 2,0-6-11-2,-2 0 1 0,1 0 0 1,-6 0 0-2,-2 0 13 2,-4 3-3-1,-2 1 6-1,-4 3-2 2,0-2-15 2,-10 5-2-6,-2-2-3 3,-1 5 0-1,-7-1 1 3,4 2 1-2,-3 0 1-1,4 2 0 2,4 4 0-2,0-2-1 2,6-2-44 0,4-2-79-1,1 0-124-2,6-1-153 3,4-4-117-1</inkml:trace>
  <inkml:trace contextRef="#ctx0" brushRef="#br0" timeOffset="80703">11413 14771 1324 0,'1'19'281'5,"-1"3"-99"0,0-5-111 0,0 2-15-1,0-5-30 1,11-4-13 2,1-6 3-3,6-2-3 0,-4-2 3 3,4 0 3-4,-3-9 4 2,3 2-7 0,-2-3-3 1,-2-2-9 0,-5 2-2-2,-2 2 11 2,-4-1 0-2,-3 3 3 1,0 0 7 2,-9 1-20-4,-6-4-2 2,-1 0-1 3,-8 4 0-5,-3-3 0 2,4 4 0 0,-7-2 0 1,10-1-1-2,-3 4-41 1,8-1-69 1,7 3-77-1,1-1-122 0,3 2-331 1</inkml:trace>
  <inkml:trace contextRef="#ctx0" brushRef="#br0" timeOffset="81379">15227 14195 72 0,'-12'32'1369'5,"-13"4"-1189"-1,-3 4-89 2,-5 0-32 0,2 7-17-1,6 0-13-1,1-5-28 1,7-6-1 1,0-6-39-2,3-5-16 1,5-10-10 1,5-1-29-1,2-7-63 0,2-7-48 1,0 0-46-2,3-13-147 2,6 0-43 0</inkml:trace>
  <inkml:trace contextRef="#ctx0" brushRef="#br0" timeOffset="81511">15068 14439 193 0,'15'-22'298'1,"-6"10"-34"-1,-2 7-42 7,2 5-30-4,2 1-46 3,1 11-12-1,2 4-26-1,6 1-36 2,-4 4-49-2,3 0-7 3,4-2-16-3,-4-2-37 1,2-3-91 1,-3-7-83-1,1-4-122-1,-4-3-90 2,-2 0-77-1</inkml:trace>
  <inkml:trace contextRef="#ctx0" brushRef="#br0" timeOffset="81678">15429 14211 730 0,'2'0'772'7,"-2"0"-472"-4,0 14-263 1,0 6-35 0,6 6-1 1,-2 0 12 2,-1 0-11-3,3 0 11 2,-3-6-13-1,-1 0-2 0,-2-4 0 1,0-6 1-2,0 1 1 0,0-7 1 1,0-1 2 1,0-3 17-2,0 0-1 2,0-2-8-1,1-2-11 0,5-6-13 0,7 3 10 1,1-3 1-2,2 0 1 1,4 1 1 1,-3 5-1-1,9-2-3 0,-6 6 3 2,1 0-31-3,0 0-92 0,-3 4-65 1,-8 2-127 1,-4 2-160 0,-6-3-76-2</inkml:trace>
  <inkml:trace contextRef="#ctx0" brushRef="#br0" timeOffset="81913">15472 14568 338 0,'-17'25'1107'4,"5"-5"-791"1,9 2-202 0,3-4-59 2,0 4-23-4,6-1-19 2,4-2-10 0,2 1 0 1,-5-7 0-1,2 0-1 0,-6-4 0 0,0-5 0 0,-1-1 11 0,-1-3-9 1,1 0 15-1,2-3 7-1,1-9-26 3,-1-3 0-3,8-5-26 1,-2 1 0 2,2-4-6-3,6 1 12 1,-1 4 1-1,5 5 3 2,-3 2 12 0,2 7-12-2,1 4 0 2,-1 0 16-2,0 10 0 1,-5 2 36 2,2 6-4-4,-3-2-3 3,-8 6-3 1,-4-2-3-3,-3 2 6 0,-3 1 16 1,-9-5-2 1,-7 4 2-1,-2-5 0-1,-2-1-6 3,0-6-6-2,-3-1-11-1,2-7-9 3,1-2 0-4,3 0-13 2,0-4-32 0,4-6-43 1,4-3-38 0,0-2-85-2,11-4-114 2,1-3-285-2,0 2-404 1</inkml:trace>
  <inkml:trace contextRef="#ctx0" brushRef="#br0" timeOffset="82272">15820 14327 806 0,'14'-18'1152'6,"-7"6"-983"-3,4 0-169 3,8 8-23-2,8 4 4 1,7 1 19 1,6 4 0-2,0 1 0 1,-4 4 2 2,-7-2 56-3,0 4-3 1,-8 0-19 2,-2 6-10-3,-7-2-4 0,-5 6-6 1,-4 2-12 2,-3 2-1-2,-9 2 10-1,-6 1 3 2,-7 4-13-1,-2-4 10 0,-1-4-13 1,0-1-35-1,2-9-33-1,9-3-42 3,-3-5-79-3,10-5-87 1,-1-2-200-1,5-9-345 2</inkml:trace>
  <inkml:trace contextRef="#ctx0" brushRef="#br0" timeOffset="82508">16294 14197 1753 0,'26'0'273'6,"-13"8"-117"-2,-8 13-137 1,-2 4 1-1,1 6-7 2,-1 0-11-2,-2-3-1 2,-1 0-1-2,0-3-2 3,0-2 0-2,-1-1 2 0,-3-5 1 0,1-4-1 0,3-5 0-1,0-4-20 2,0-4 1 0,3 0 19-1,4 0 1 1,6-9-1-2,-2 2 0 1,2-3 0-1,8-2-1 3,-2 2 0-3,4 4-61 1,-6-1-68 2,6 6-68-3,-8 1-102 1,-5 0-204 2,-3 0-158-3</inkml:trace>
  <inkml:trace contextRef="#ctx0" brushRef="#br0" timeOffset="82723">16286 14653 1197 0,'-32'23'408'5,"16"-7"-80"1,6-10-234-1,10-5-52-2,11-1-16 3,13 0-3 0,3-3-21-1,9-7 0-1,4-1-1 3,0-1 2-2,3 2-3-2,-1 4 2 3,-5 4 24-1,-4 2-7 1,-5 4-18-1,-9 7-1-1,-7 5-1 2,-6 6 1-2,-6-1 0 1,-13 4 0 0,-7 2 1 1,-1 0 1-1,-2-2-2 0,3-5-22 0,4-4-63 2,4-6-57-4,6-6-53 2,2-4-99 2,4-5-250-3,0-7-239 1</inkml:trace>
  <inkml:trace contextRef="#ctx0" brushRef="#br0" timeOffset="82970">16773 14217 1723 0,'21'-26'253'3,"-2"10"-149"3,-4 6-104 0,6 10-13 0,-5 10 13-3,4 4 0 4,-4 6 0-4,-9 6 13 3,-2 2 23-2,-5 6 35 2,-6 4 13-1,-3 6-9 0,-10 6-14 1,-2 0-15-1,-1 2-8-1,-2 0-9 3,3 0-6-3,5-5-4 1,4-10-6 2,7-8-12-2,5-6 1-1,3-7-2 0,8-7 2 2,5-7 0-1,3-2 1 0,1 0 13 2,6-10-16-3,-3-5-12 0,3-6-17 3,-8 0 3-2,2-1-3-1,-10-2 3 1,-4 1 7 0,-5 3-4 1,-1 2 4-2,-4 3 6 3,-8-1-3-4,-7 4 15 2,1 1-1 1,-3 1 0 0,0 4 2-2,1-3 0 3,3 2 29-3,2 1 9 0,5-2 17 3,-1 2-9-2,6-3-8-1,3 3-15 1,2-4-23 2,0 5 0-3,7-4-2 1,7-1 0 0,-1 2-2 0,7-7 2-1,2 5 0 3,6-6-1-3,2 6 0 2,6 0 1 0,1-1-27-2,3 3-48 1,0 6-33-1,-1-2-42 2,-2 4-72-1,-3 0-94 0,-7 0-184 1,-11 0-147-2</inkml:trace>
  <inkml:trace contextRef="#ctx0" brushRef="#br0" timeOffset="83375">17124 14439 295 0,'-25'2'1033'5,"8"0"-690"0,8-2-164-1,9 0-66 1,3-2-70 1,12 0-27-2,9-6-3 1,1 4-13 0,4-3 1 1,3 2-1-1,-1-3 1 0,2 2 0 1,1-1-1-1,-7 3-45-1,-8-1-53 3,-2 4-38-4,-7 1-30 3,-5 0-37 0,-5 1-5-2,-5 5 104 1,-8 4 81 0,-4-1 23 0,-6 2 18 0,2 5 83 1,0 2 59 0,0-1 12-1,2 3-14-1,3 0-32 3,4-3-19-4,4-3-29 3,5-2-23-1,3-3-22 0,0-3-10 0,8 1 3 1,1-1-7-1,4-2-17-1,2 3 11 1,0-1-12 2,-3 4-1-4,1 1 1 3,2 3-1 0,-9 4 4-2,0 2 15 1,-6 5 7 3,0 1 16-5,0 2 10 1,-3 0 22 2,-2-2 4 0,2-5-14-1,3-2-12 0,0-7-13 1,0-4-10-2,8-6 6 1,-2-2 4 1,6 0-10-1,1-9-13-1,-4-2-3 3,6-5-12-4,-2 1 1 3,-7-2 0-2,0 3 0 2,-6-2 2 0,0 3-2-2,-1 3 0 2,-10 1-2-1,-4 5-1 0,0-1-2 0,-2 4-23 0,-1 1-19 0,1 0-20 0,0 0-38 1,2 6-46-2,4 0-106 1,4 1-190 1,-2-2-536-1,6-2 280-1</inkml:trace>
  <inkml:trace contextRef="#ctx0" brushRef="#br0" timeOffset="83863">17510 14850 2402 0,'-13'0'348'4,"-3"0"-348"0,7 2-87 2,9 4-181-2,0-1-504 2,6-3-851-1</inkml:trace>
  <inkml:trace contextRef="#ctx0" brushRef="#br0" timeOffset="87357">4910 16323 286 0,'-15'19'169'5,"-3"-2"-169"0,-1 2 0 1,4-2-22 0,0 2 19-1,1 2 3-1,-2-2-1 2,-5-2 1-1,2-2 1-2,-11-1 12 4,-2-1 62-3,0-3 43 2,-3 2 15 0,-4-5-6-2,0 2-26 1,2-1-22 0,-4-1-11-1,0 2-26 2,0 1-9 1,-1-4-14-3,-2 3-16 0,-1 1-1 2,-1-6-1-2,0-1 2 2,3 0 13-1,-5-3-12 0,4 0 18 1,2-10-2-2,-1-8 16 2,7-6-4-2,1-3-6 2,0-4-25-1,9 2 0 1,0-3 2-1,3 4 45 0,5 2-28 0,3 2-18 1,0 1 11-1,2 2-10 1,5 0 0-1,-1 0-1 0,3-3-1 3,0 2 0-7,2-8-1 5,1 2 1-1,3-6-1-1,0 0 0 1,0 2-1 0,0 1-1 0,1 1-2 0,8-1-12 0,3 5 14 0,0-2 0 0,3-1 1 1,4 2 0-1,-1-2-1 1,7 3 0-1,-2 0 0 2,8-1-11-1,0 0 12-1,5-1 1-3,2 2 1 5,3-1 3-1,2 3 12 2,-5 3-13-7,7 4-1 4,-5 4 11-1,-3 6-13 4,3-2 0-3,-4 4 0-3,1-1 20 3,2 3-20 0,-3 2 1 0,2 1 0 2,-1 0-1-4,-1 1-1 2,1 3-2 0,-1 5 0 1,-2-2 1-2,-3 6 0 1,-5-1 0 2,-1 2 1-1,-6 3 1-2,2 1 0 3,-5 2 16-1,-1 3-3-4,1 1-10 3,-4 4 10 1,-3-1 7 1,3 3-17 0,-3-1 16-6,0-3-19 5,-7 0 0-1,6-2 0 0,-3 0 29 0,-4 1-10-1,4 1 11 3,-2-5-11-4,4 4-16 3,-5-2 20-1,-1 0-7 0,-1-2-12 0,0 3 22-1,0-4 0 3,0 2 3-3,-3-2-6 1,-6 2-4 1,2-3-6-1,-1-2 1-1,1-1-12 2,-2 2 11 0,0-7-11-2,-1 4 2 3,2-5 12-4,-2 1-14 2,0 0-1 0,1 1 1 1,-3 1 2-2,4 0 9 2,-4 0-10 0,-1-2 10-1,3 1-13-1,-2-4-16 2,1 1-14-1,-1 0-13 0,4-7-25-1,-4 2-23 3,7 1-49-3,-4 0-81 1,2 2-134 1,2-3-160-2</inkml:trace>
  <inkml:trace contextRef="#ctx0" brushRef="#br0" timeOffset="89716">2335 9049 204 0,'0'5'405'4,"0"2"-259"1,-1-2-2 0,-2 2-73 0,3 0-22 0,3 3 0-1,7 0 26 3,9-1 29-1,7 0 7-2,5-2-4 1,7-4-9-1,3-3-30 2,0 0-16-1,-4-3-19 0,-4-6-14 1,-5-1-3-1,-5 1 4 0,-4-6-4 0,-6 3 10 0,-5-4-3 0,-4 1-4-1,-4-1 5 3,0-3-8-2,-6-1-15-1,-6 1-1 2,-4 1-2-1,-5-3-14 0,0 4 13 0,-4-1 1 1,3 4 2-1,-2 4 1 1,0 0 28-1,2 8 3-1,-2 2 4 2,2 2-20-2,1 12-14 2,0 6 11-2,5 8 0 2,0 2 4-2,8 5-17 2,8 2-2 0,0-1 1-2,15 3 0 1,4-6 1 1,5-3 4-1,3 1 12-1,4-7 3 3,-1-4-16-3,2-1 23 2,1-5-26-2,-5-1-42 2,1-1-32-1,0 2-51 1,-2-2-60-1,-3 2-130 0,0-2 38-1,-6-2-248 2</inkml:trace>
  <inkml:trace contextRef="#ctx0" brushRef="#br0" timeOffset="90100">2989 8961 1764 0,'-16'-16'242'4,"4"-2"-100"2,6 10-142-1,6 2-19-1,15 6-14 2,10 0 32-1,5 4-15 0,4-2-23 2,5 0 0-3,-5-2-16 0,0 1-20 2,-10 3-33-2,0-1-28 2,-8 4-27-2,0 2-48 3,-7-2-47-2,-3 0 1 0,-4 2-33 1,-2 0-4-2,-9 1 140 0</inkml:trace>
  <inkml:trace contextRef="#ctx0" brushRef="#br0" timeOffset="90240">3165 9034 131 0,'-18'3'313'2,"3"1"-26"-2,6 2-23 11,3 0-75-11,-1-2-68 1,7 2-24 4,0 3-28 1,5-2-17-2,6-3-7 2,4 3-3-2,10-1-12 1,-3-3-8-1,7-2-22 1,2-1-78 1,0 0-71-1,0 0-118 1,-3 0-157-2,-5-4-228 1</inkml:trace>
  <inkml:trace contextRef="#ctx0" brushRef="#br0" timeOffset="90419">3618 8789 1604 0,'3'-6'227'7,"-2"4"-135"-4,-1 4-92 0,3 16-39 2,2 14 37 1,4 4 1-2,4-2-16 1,-5 8-19 2,0-8-9-3,-3 2 9 1,5-2-23 2,-2-6-19-4,2-2-19 2,-1-3-46 1,1-8-56-1,5-2-97 0,-6-9-128 0</inkml:trace>
  <inkml:trace contextRef="#ctx0" brushRef="#br0" timeOffset="90583">3856 8881 1165 0,'10'-31'267'5,"-2"2"-118"0,-1 9-44-2,9 12-105 2,4 8-22 1,2 1 18-2,5 9 1 2,-5 5-16 0,2 3-4-2,-11 4 3 1,-5 0 4 0,-5 3 14 0,-3-4 2 0,-2 4 0 0,-8-5 3 2,-4 2 10-3,-5-3 3 1,-2-1-3 1,3 1 0-2,3-6 7 1,5 1 16 0,3-5 9 2,4 1-9-3,3-1-17 1,0-1-18 0,3 2 2 0,7-2 13 0,8-4 0 1,4 2-3-1,9-5-13 0,2-1-16 1,1 0-91-2,5 0-85 1,-3 0-186 2,-7 0-208-3,-6 0 25 1</inkml:trace>
  <inkml:trace contextRef="#ctx0" brushRef="#br0" timeOffset="90833">4401 8969 1336 0,'0'-11'225'5,"-12"5"25"0,0 3-71 0,7 3-159 0,5 10-20 1,0 6-16-2,13 0 14 1,3 3 2 1,2-5 1-2,3-4 1 1,6-3 1 0,4-1 10 2,3-6 0-3,3 0 0 1,6-8 3 1,-1-4-14-2,-2-4 11 1,-6 3-11 1,-5-6 11-1,-10 5-10 0,-7 1 13 2,-8 0-3-4,-4 1 0 2,-1 4-10 1,-14-2 10-2,-2 3-11 2,-14 6 1-1,-1-4-2 1,-6 5 1-1,0 0-2-1,-1 0 0 2,3 5-3-1,4 5-65 0,5 2-74 1,5 1-116-1,7-2-318 0</inkml:trace>
  <inkml:trace contextRef="#ctx0" brushRef="#br0" timeOffset="92295">4076 16785 716 0,'-29'0'205'6,"6"-4"82"-3,3-1-105 5,10 5-68-6,8 0-82 4,2 10-32 1,5 4 0-3,11 3 13 2,4 2 13-1,5 1 6 0,0-3 10 0,6-4 4 0,2-5 16 0,1 0 3 0,-4-6 7-1,1-2 3 2,0-1-7-1,-4-8-3 0,0-3-7 1,1-4-3-1,-6-8-16-1,4-1-10 2,-8-2-6-1,1-5-7 0,-3 2-13-1,-2-2 13 3,-4 3-3-3,-7 2-9 2,-3 2 9-1,-1-1 0 0,-14 3-12-1,0 0 0 3,-13 5 1-3,4 3 14 0,-7 1 3 4,-2 4 4-5,2 1-4 2,-1 5 4 0,0 2-7 1,2 2-3-1,2 0 0-1,1 3-10 2,-1 6 10-1,2 0-11 0,6 2-1 1,-1 5-1-1,6 4-1-1,-3 3 1 1,3 6 0 2,5 5 0-2,1 4 1 0,3 3 0 0,3 4 12 1,3 6 0-3,2 1 3 3,8-1-3-2,6 0 0 2,-1-5-12 0,7-4 3-1,2-6 8-1,2-6-8 3,0-4 9-4,3-4 0 2,-1-8-1 0,-1-4 1 1,2-4 10 0,1-2-4-2,-5-4 10 2,5-5-3-1,1-4-7-1,-3 3-3 2,1-8-14-2,-1 2 2 1,0 2-1 3,5 0-3-5,-6-4-22 2,1 4-29 0,0 2-17 2,2-4-25-2,0 4-27-2,1-2-38 4,-4 4-108-3,1-2-121 1,0 6-310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4.83987E-6" units="1/dev"/>
          <inkml:channelProperty channel="T" name="resolution" value="1" units="1/dev"/>
        </inkml:channelProperties>
      </inkml:inkSource>
      <inkml:timestamp xml:id="ts0" timeString="2018-08-06T04:40:49.5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12529 11953 84 0,'-12'-10'111'4,"3"3"-36"2,-1 2-7 0,6 4-6-1,-4 1-7 2,2 0-16-3,2 0 10 0,-4 0 33 0,4 0 58 2,-7 0 39-1,4-1 13 0,1-4-9 1,0-1-21-1,3 2-25 0,2-3-23 1,1 3-23-1,0-2-19-2,1 3-29 4,8 0-31-3,1 0-8 2,7 2 12-2,2-2 16 2,6 1 4-2,1 2-7 2,6 0 0 0,6 0 1 0,0 0-4-3,5 0-4 3,0 0-6-1,5 0 10 0,1 0-6 1,5 0 2-1,-2 0 1-1,1 0 0 1,5 0-4 1,-4 0 1-1,1 0-7 0,4 0-11 1,-4 0 1-2,0 2 13 1,0 2-13 2,7-4 17-3,-2 0-17 0,1 0 13 3,4 0-13-4,2-4 10 3,0-2-9-1,0 0-3 0,1 2 0 1,-4-2 1-2,0 1 1 2,-9-1 0-1,2 0 10-1,-8 2 0 2,0-1 10-2,-9 4-7 1,3 1 3 3,-4 0-16-4,1 0 14 0,-3 1-15 1,2 4-2 1,1-2 0-1,-2-1 1-1,4 3 1 3,-3-4 1-2,-1 1 0-1,2-2 1 3,-1 0-1-3,3 0-2 0,-5 0 1 2,3-3 14-1,0-2-13 1,-4 1 17-2,2 0-7 2,-2 2 9-2,-2 1-5 1,1-2-14 1,-7 2 19-1,-3 1-19 0,2 0 17 2,-8 0-18-3,5 0 1 0,-6 0 0 3,-3 0 1-3,1 1 12 1,-9-1-16 0,2 0-25 2,-6 0-30-3,-1 0-19 1,-2 0-26 1,-2 0-49-2,-8 0-126 0,-6 3-178 3,-5-2-367-4,-2 1 30 4</inkml:trace>
  <inkml:trace contextRef="#ctx0" brushRef="#br0" timeOffset="668">13316 12202 1267 0,'-26'29'270'5,"4"3"66"0,-3 2-164-1,7 0-20 2,6 6-84 0,-1 0-42-2,10-2-23 1,1-4-3-1,2-6-6 2,0-4-59-1,3-4-26 0,5-9-35 1,-1 0-28-2,0-7-51 2,-1-2-120 0,3-2-105-2,-1-4-117 0</inkml:trace>
  <inkml:trace contextRef="#ctx0" brushRef="#br0" timeOffset="818">13421 12366 1082 0,'18'-11'391'5,"-6"5"-40"-2,-3 6-178 2,3 6-30 0,6 6-53-1,1 4-38 2,11 2-23 0,4-2-3-1,0-6-23 1,6 5 10-1,-4-8-10-1,-1-3-2 2,0-4 2-1,-4 0 10-1,-1 0-11 2,-10-6 11-2,-5-4 0 2,-1 0 3-1,-10-4-3 0,-4 2 0 1,0-3 3-2,-7 4-15 2,-8-3 0-1,-9 4-1 0,-1 4 2 0,-6-4-2 1,-2 6-2-2,3 2 1 0,2-2-1 4,4 2 2-4,6-1 0 0,6 2 0 2,8 1-16-1,4 0-72 0,0 0-60 1,9 0-44 0,4 0-36-2,9 0-94 1,2 0-166 0,4 0-115 0</inkml:trace>
  <inkml:trace contextRef="#ctx0" brushRef="#br0" timeOffset="1080">14062 12295 678 0,'25'4'482'2,"-13"6"-55"4,-8 1-164-1,-4-1-25 0,2 5-73 0,2-1-61 0,7 2-53 1,4-4-28-1,5 2-20 0,0-6 10 1,7-4 3-2,2 0-14 1,-5-4 2 1,6 0 12-3,-8-6-13 3,2-4 20 1,-8-4-10-3,-2 3-1 0,-7-4 5 1,-4-1-1 2,-3 1-14-3,-1 0 11 1,-8 3-12 1,-8-2-1-2,-1-1 0 1,-4 0 0 2,0 4-2-3,-6 0 2 1,7-3-1-1,-6 4-3 3,11 2-50-2,-2 4-40-1,4-2-48 3,10 6-85-2,2-4-148-2,2 0-609 3,0-1 282-1</inkml:trace>
  <inkml:trace contextRef="#ctx0" brushRef="#br0" timeOffset="1673">15328 11796 498 0,'-1'9'397'5,"-2"-5"-159"-1,0-4-117 2,3 0-40-2,0 0-16 2,0 0 26-1,0-6-29 0,0-1-16 2,1 0 32-3,1-4 35 0,-1-1 2 2,1-2-14-1,-2 0-24 1,0-1-12-1,0-4-6-1,-8 2-14 1,-1-4 0 1,-2-3 4-1,-4 2-4 0,-3-2 0 0,-1 0 1 0,-5 0 2 0,-3-2-3 1,0 1-9-1,-1 0-1 1,-2 3 1-1,4-3-20 0,-6 4-13 0,3 1-2-1,2 0 0 1,-6 4-1 2,2 0 0-2,-2 2-1-1,-4 8-1 1,0-3-1-1,1 4 2 1,1 4 1 3,3 0 2-4,-2 1 11 1,4 0 0 1,5 0-1-2,1 0-8 0,9 0 8 1,1 0-12 1,8 0 2-1,0-4 0 1,4 4-2 0,2 0-36-2,0 0-38 0,2 0 6 2,7 0-12-1,-2 0-27 1,3 6-45-1,-4-2-49 0,3 1-102 0,2 2-195 0,-5-3-280 1</inkml:trace>
  <inkml:trace contextRef="#ctx0" brushRef="#br0" timeOffset="2376">14966 10985 826 0,'3'-2'238'5,"-3"2"51"-1,0 6-194 1,-5 11-7 1,-4 8-4-2,5 2-9 1,-5 5 0 2,4-2-30-3,5 2-12 1,0-5-14 0,11-1-15 1,-4-3 0-2,7-5-4 1,3-4-18 1,0-7-73-2,1 2-65 1,1-7-130 3,-3-2-261-4,-2-1-230 0</inkml:trace>
  <inkml:trace contextRef="#ctx0" brushRef="#br0" timeOffset="2598">15282 10991 707 0,'6'-10'196'3,"0"-3"12"2,-1 4-29 1,5 5-71-2,-3 4-30 2,8 0 23-2,3 2 22 3,3 10-9-3,1 4-15 0,-2 3-18 2,-1 2-36-2,-4 2-12 1,0 2-20 3,-4 2-11-4,-5-1 0 1,-4 0-1 1,-2 0 0-2,-2-4 1 1,-8 0 1 0,-3-6 10 2,-1-3 0-3,-1-4 0 0,-1-5 20 3,7-2 2-3,2-2-5 0,2 0-27 3,2 0 10-4,3 0-13 4,0 0-16-1,6 0-104-2,6 0-85 0,4-2-111 1,2-2-296 0</inkml:trace>
  <inkml:trace contextRef="#ctx0" brushRef="#br0" timeOffset="2849">15673 11139 1460 0,'-3'10'501'2,"-6"1"-170"5,2 1-208-1,5 1-46-2,5 0-61 1,14 0-14 0,9-3-1 0,1-3-1-1,6-1-4 1,-2-5 3 2,-1-1 0-2,0-1 1 0,1-8 3 1,-10-1 1-2,2 0-2 0,-9 0 0 3,-7-1-1-3,-5-3-1 3,-2 4-1-2,-5-1-12 0,-8 1-6-2,-12 0 16 2,-4 0-14 0,-8 1 14 1,0-1-13-1,1 3 3 2,2 0-32-3,6 5-39 1,-2 2-59 1,12 0-176-2,2 2-370 1</inkml:trace>
  <inkml:trace contextRef="#ctx0" brushRef="#br0" timeOffset="3950">15492 11271 45 0,'-18'-1'700'4,"-3"-8"-348"2,3 0-121 0,-1 3-29-1,9 1-75-1,1 4-13 3,6-1 23-4,0 2 12 3,3 0-35 0,0 0-33-1,3 0-39-1,9 2 13 2,5 4 0-1,6-1-6-1,6 1-24 1,3-1-8 2,0 0-16-3,3 0 2 2,-4 1-1 0,-3-2 0-1,-3 1 0-2,-5-4-2 3,-4 3-31-2,-6 0-24 1,-2-3-39 2,-5 2-45-2,0 1-81-1,-2-2-116 1,-1-1-279 1,0-1-400-2</inkml:trace>
  <inkml:trace contextRef="#ctx0" brushRef="#br0" timeOffset="4957">14353 9998 971 0,'0'-12'280'3,"0"2"-6"3,-6 6-115-2,-3 4-81 1,5 17-49 2,-7 6 23-2,3 5 21 0,-4 6 8 1,4 2-13-2,2 0-6 1,3 5-33-1,3-5-10 2,0-4-6-1,0 0-9 1,6-8-4-1,3-3-50 0,3-1-51 0,0-5-61 1,1-4-57-2,2-2-126 1,3-7-195 0,-5-2-168 0</inkml:trace>
  <inkml:trace contextRef="#ctx0" brushRef="#br0" timeOffset="5141">14592 10240 1270 0,'5'0'267'8,"-5"4"28"-6,0 11-222 2,0 5-21 2,0 6-33-1,9 0-16 0,9-5 13-1,3-1-3 2,8-9 22 0,2-1 24-1,7-5-7-1,3-5-17 2,-2 0-9-1,4-1-22-1,-3-9 8 3,-10 0 1-3,-3-2 0 1,-10-2 0 1,-6-2 0-1,-5 2 3-1,-6-2-13 3,-11 7-2-3,-6-4 2 0,-1 3 0 4,-11 1 13-5,6-1 0 2,-10 3 7 0,0 0 9 1,1 1 1-1,3 0-4 0,0 1-13 1,9-1-15-1,1-2-1-1,6 3-15 3,2 2-50-3,8-1-51 1,3 2-75 2,0 2-180-4,5-1-417 1</inkml:trace>
  <inkml:trace contextRef="#ctx0" brushRef="#br0" timeOffset="5455">15175 10245 1495 0,'5'0'212'2,"-5"0"-3"6,0-1-154-4,0 1-55 0,0 10 0 1,0 7 0 1,0 1 45-1,4 2 11 0,7-2 2 2,5 4 16-3,2-4-6 0,10-2 0 2,3 0-22-1,3-7-7 0,4-2-14 0,-3-5-5 0,-2-2-4 0,-6-4 3 0,-5-6 1 1,-9-4-4-1,-2-2 3-1,-8 0 7 2,-3 0-3-2,-3-2-7 1,-12 1-3 3,-4 2-11-4,-7 3 0 0,-6-3-1 2,-4 1 0-1,2 1-1 0,-5 3-2-1,3 0-43 2,2 1-49-1,1 3-68 0,2 2-132 1,-3 0-237 0,4-7-735-3</inkml:trace>
  <inkml:trace contextRef="#ctx0" brushRef="#br0" timeOffset="6418">13687 9698 410 0,'2'0'218'4,"-2"-2"-78"1,0-1-42 2,-3 0-20-3,-2 1 13 0,-2-6 36 3,2 0 26-3,-4-2-6 2,-1 0-24-2,-2-4-9 2,-1 2-16-1,-1-4-22 0,-6-2 1 1,0-4-5-1,-2 2-7-1,-5-6-4 3,-1 0-6-3,1-6 0 0,0 0-22 2,-5-6-11 0,5-4-9 0,0-3 4-3,-1-4-15 3,4 3-1-1,-1 0-1 0,4 4 0 1,-1 2-3-2,4 5-46 2,0 5-25-1,3 6-24-1,3 4-28 1,1 4-47 3,-1 4-91-5,1 1-214 3,5 2-210-2</inkml:trace>
  <inkml:trace contextRef="#ctx0" brushRef="#br0" timeOffset="6953">13414 9318 172 0,'-11'-10'179'2,"-1"0"-68"5,-1 1-62-1,6 4-33-2,-1 3 0 0,4-1 72 3,-1 0 49-4,-2-3 10 3,-1 5 16-1,-2 1-10 2,3 0-46-3,-4 0-35 0,1 10-20 2,-1 0-7-1,-1 10 14 0,2 6 13 0,-6 1-1 1,4 5 1-1,-2 4-8 0,3-2-4 1,3 6-31-1,4-4-9-2,4 2-19 4,0-2 15-4,3-3-3 4,6 2 0-1,1-4-10-1,0-2 10-1,2-3 7 2,5 0-20-2,-6-4-11 3,4 0-44-3,0-2-20 2,-6-2-14-2,-1-4-28 1,-1 0-62 0,0-2-143 0,-2-4-160 0,-1-2-221 2</inkml:trace>
  <inkml:trace contextRef="#ctx0" brushRef="#br0" timeOffset="7629">13757 9102 1004 0,'0'-19'241'6,"0"13"-7"-2,-6 6-178 0,5 9-55 3,-1 14-1-3,1 10 58 1,1 7 7-1,0-1-16 2,0 2-13 0,3 0-14-2,4-6-9 2,3-1 0-2,5-4-9 2,2-5-4 0,-1-5-47-1,3-3-57 0,-2-5-52 1,-1-2-43-2,-1-8-81 1,-5-2-111 0,-4 0-65-1</inkml:trace>
  <inkml:trace contextRef="#ctx0" brushRef="#br0" timeOffset="7801">13846 9220 305 0,'-7'-46'359'1,"5"5"-43"5,4 13-117-2,13 5-111 2,8 8-56-2,6 5 7 1,8 3 43 3,2 4 15-5,2 3 4 2,-2 0-10 1,-6 6-13-1,-4 5-29-1,-2 5-27 1,-12 6-19 2,-5-1 0-3,-2 4-1 1,-8-2 15 1,-8 3-4-2,-5 0 4 1,-2-2-4 3,-7-2-10-5,7-3 16 2,3-1 7 2,2-6 7-4,7-2 2 3,1-4-5-2,2-4 2 1,3 1 10 0,5 2 13 0,6-5 3 2,1 0-6-3,6 0-19 1,3 0-20 1,1-4-11-2,2 0 11 1,0 2-13 1,-5-3-46 0,-1 1-60-1,1 3-63 0,-3-1-92 1,-4 0-139-2,-4 0-287 0,-1-4-16 3</inkml:trace>
  <inkml:trace contextRef="#ctx0" brushRef="#br0" timeOffset="8163">14535 9080 719 0,'-12'-6'274'5,"-2"-2"-36"-2,-1 6-174 2,3 2-64 0,7 13 0 1,-4 2 23 0,4 5 97-2,2 1 17 2,3 4-4-1,0-1-10 0,6-1-14 1,9-2-22-1,9-7-15-1,1-1-4 3,6-6-13-2,3-1 3-1,1-6-13 0,-4 0-12 3,2-8-4-3,-4 0-7 1,-9-8-5 0,-4 2 2 1,-1-1 7-1,-12 0-10 1,-2-1-13-1,-1-3-2-1,-1 2-1 2,-13-2-19-1,-3 3 19-1,-1 0-1 2,-8 3 1-1,1-1-13 1,-5 4-36-2,5 0-25 1,-2 6-42 1,1 4-79-2,2 0-92 3,-3 1-295-3,6 8-528 1</inkml:trace>
  <inkml:trace contextRef="#ctx0" brushRef="#br0" timeOffset="8926">12232 10485 1122 0,'0'4'261'5,"-4"8"-118"0,-5 8-98 0,3 10-32 0,1 1 17 1,4 2-1-1,1 1-3 0,0-3-13 1,1-6 3-2,10-3-13 1,5-6 14 1,2-2-17-1,0-5-49-1,5-6-140 2,-3-3-234 0,-1-2-310-1</inkml:trace>
  <inkml:trace contextRef="#ctx0" brushRef="#br0" timeOffset="9091">12540 10471 1305 0,'0'0'374'4,"-3"6"-152"3,-5 10-190-3,8 2-29 0,2 6 0 1,16-4-3 1,1-4 1-2,9-10 15 2,0-2 33 0,5-4 15-1,1 0-5-1,2-9-24 2,-5-2-12-1,0 1-10 0,-1-4 0 1,-11 2 0 0,-4-8-10-3,-6 6 10 3,-7-2-10-1,-2 0 1 0,-9 6-1 0,-8 0-3 1,0-2-1-2,-13 4 0 1,-1-2-3 1,1 4 3-2,-3 2-1 2,6-2 0 1,4 4 0-4,3-1 0 2,8 2-44 1,7-3-48 0,5 3-64-3,1 1-103 2,14-1-48 1,6-5-102-1,0-2-175 0</inkml:trace>
  <inkml:trace contextRef="#ctx0" brushRef="#br0" timeOffset="9339">12987 10275 778 0,'28'4'407'3,"-13"8"-111"1,-10 8-61 2,-4 6-49-2,1 2-60 2,2-5-25 1,4-2-30-4,5-5-9 3,6-6-1-2,2-2 14 2,9-8-4-1,1 0-23-1,5-8-9 2,-1-2-20 0,3-7-6-1,-4-2 0 1,-12-3-10-2,-1 1 17 0,-12-2-17 3,-8 0 16-3,-1 3-6 0,-13 3-11 3,-9-1 2-1,-8 2 15-2,-3 6 0 0,-3-1-6 2,-4 5 0 0,2 2-10-2,2 4-3 3,6 0-1-2,2 3-1-1,10 3-75 3,6 6-75-4,5-2-110 1,5 4-245 1,2-7-709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4.83987E-6" units="1/dev"/>
          <inkml:channelProperty channel="T" name="resolution" value="1" units="1/dev"/>
        </inkml:channelProperties>
      </inkml:inkSource>
      <inkml:timestamp xml:id="ts0" timeString="2018-08-06T04:40:56.5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12348 15804 1672 0,'-13'-4'261'4,"-4"4"-135"3,8 10-126-3,8 14-20 1,1 11 20 0,0 5 58 0,7 4-2 1,1 8 8-1,1 6 1 0,-2 2 6-1,2 0 7 2,-2-2-33 0,4-3-19-2,4-6-23 2,-2-7-3-2,0-6-30 2,8-10-38-2,-6-11-32 2,3-6-23-1,-6-9-85 1,-5-2-140-1,-1-10-365-1</inkml:trace>
  <inkml:trace contextRef="#ctx0" brushRef="#br0" timeOffset="206">12275 15797 2088 0,'15'-26'285'5,"3"6"-98"-2,12 10-187 3,5 10-20 1,7 7 4-4,-1 12 3 2,3 2 12 1,-7 4-32-2,-8 1-5 2,-6 1 18-2,-10 2 20 2,-8-1 1 0,-5 2 25-1,-5-4 13-1,-5 0 3 1,-8-2 3 0,-1-8-10 1,-7-6-5-1,2-2 2 0,-2-6-6 4,-4-2-14-7,3-10 5 3,2-5-17 0,-2-5-10-1,5-3-74 1,7-3-13 0,5-2-35 2,7 2-59-2,3 2-137-1,10 1-206 1,-1 3-500 0</inkml:trace>
  <inkml:trace contextRef="#ctx0" brushRef="#br0" timeOffset="452">12850 15840 2076 0,'35'27'343'6,"-13"-2"-101"-3,-12-2-190 2,-2 0-36 1,1 0 0-2,0-1-16 1,-1-6-2 0,-3-6-46 0,-2-6 35 1,-3-4 13 0,0 0 58-1,-5-12-29 0,-1-5-13-1,-5-6-13 3,5-3 0-4,-3-4 0 2,4-2 20 2,5 0 12-2,0 4-6 0,0 3-29 0,9 5-2-1,2 4-20 2,5 5-46-2,-1 5-38 2,6 2-46-1,2 4-61 0,1 0-153 2,0 6-237-3,-5-1-580 0</inkml:trace>
  <inkml:trace contextRef="#ctx0" brushRef="#br0" timeOffset="689">13345 15850 2422 0,'14'17'426'2,"-8"1"-163"5,-2-2-257-3,4 2-6 2,9 5-22-1,4-2-49 0,7-5-47 0,1-1-95-1,0-6-96 2,-5-3-87 0,-6-6-167-1,-6 0-642 0</inkml:trace>
  <inkml:trace contextRef="#ctx0" brushRef="#br0" timeOffset="842">13412 15662 2412 0,'0'-3'438'3,"0"3"-194"2,0 0-244 3,11 10-42-4,14 11-54 0,11 5-7 1,-2 0-38 2,4 0-79-3,3-1-16 1,-9-1 71 3,-1 0 97-3,-8 2 45-2,-1 0 21 3,-4-2 2-1,-3 0 61 0,1-4 23 1,-4-4 13 2,1-4-3-7,-2-2-7 3,-4-4-3 1,-4-2-3 1,-1-4-7-2,-1 0 10 2,4-12-23-2,1-6-35 1,4-4-23 2,3-12-3-3,4-4-2 1,5-2-11 2,-1 0 11-3,6 6 2 1,-5 2 2-1,6 11 33 1,-6 6-12 2,5 11-10-3,-2 4-13 2,2 3 2-2,3 11 24 1,-8 8-7 1,6 2 6-2,-8 4-9 2,4 1 1 1,-7 1-15-4,1-3 0 2,-4-2 11 0,0-7-13 0,0-5-12 0,-1-3-33 0,-1-7-32 2,0-3-49-3,-3-3-80 1,1-11-182 1,-8-5-363-2,-1-4-630 1</inkml:trace>
  <inkml:trace contextRef="#ctx0" brushRef="#br0" timeOffset="1201">14206 15401 2193 0,'3'-7'375'3,"4"7"-96"4,2 8-278-2,9 12-1-1,9 8 13 2,6 6-10-2,8 7-3 1,-1 1-55 2,2 2-35-3,-2 1-16 1,-4 1-33 1,-8-3-71-2,-3 0-108 2,-13-8-141-2,-6-8-245 3,-6-10-79-4</inkml:trace>
  <inkml:trace contextRef="#ctx0" brushRef="#br0" timeOffset="1355">14264 15722 2065 0,'-21'-21'434'3,"14"2"-118"2,7 6-210 1,4 3-75 0,18 0-31-2,11 0 0 1,7-2-29 2,12 2-71-2,8 1-25-2,4 2-66 2,-2 3-151 1,-8 0-332-1,-11-4-817 1</inkml:trace>
  <inkml:trace contextRef="#ctx0" brushRef="#br0" timeOffset="1730">15498 15217 1309 0,'-12'-15'540'3,"3"9"-153"2,4 0-245 0,4 4-126 0,1 2-16 0,0 9-2 2,1 6 0-3,2 1 2 1,0 6 0 1,-1 2-1-2,-2-4 0 2,0 0-41 0,0-4-20-2,0-2-22 1,0-2-46 0,0-3-71 1,0-8-128-2,0-1-293 1,0-1-196 1</inkml:trace>
  <inkml:trace contextRef="#ctx0" brushRef="#br0" timeOffset="1915">15701 15196 2121 0,'0'16'427'3,"-11"0"-240"5,-1 6-151-4,0 2-14-1,7-4-20 2,1 0-2 0,4-4-48 1,0-2-65-1,0-2-45 2,6 0-36-3,0-4-166 1,-3-2-311 1,-3-1-580-2</inkml:trace>
  <inkml:trace contextRef="#ctx0" brushRef="#br0" timeOffset="2176">14964 15052 1755 0,'-18'-20'293'3,"-4"10"-83"2,6 6-174 0,-1 4-36 2,8 16 2-2,-1 4 40-1,4 10 7 2,-3 6 15-1,0 8 27-1,-1 9 32 2,-1 8-1-1,5 6-26 0,3 8-25 1,-1 1-23-1,2 3-10 0,2 0-21 0,6-5-5 0,0-5-12-1,9-7-2 1,2-9-65 3,-3-7-29-5,6-5-27 3,4-10-67 0,-2-2-81-1,5-11-163 0,-4-6-394 0</inkml:trace>
  <inkml:trace contextRef="#ctx0" brushRef="#br0" timeOffset="3108">19416 14761 168 0,'10'-10'1882'5,"-5"6"-1529"0,-1 4-227 0,4 8-126 0,7 20 0 0,4 11 13 0,9 5 48 2,-1 6-6-2,6 4-3-1,-1 4 12 2,-2 0 29-2,3 2 4 1,0 2-30 0,-7 4-25 2,1-4-17-2,1 3-12-1,-8-6-10 3,-3 0 16-3,-3-4-17 1,-8 0 1 0,-3 1 0 1,-3-3-3-1,0-1-1 1,-6-3 1-2,-5-6-1 1,-6-2-15 1,-1-6-7-2,-3-4-28 1,-3-11-48 0,2-4-27 2,0-12-47-3,-7-4-79 0,6-9-166 2,-4-10-253-1,4-4-530-1</inkml:trace>
  <inkml:trace contextRef="#ctx0" brushRef="#br0" timeOffset="3505">19138 14643 2349 0,'-21'-7'352'4,"-1"7"-223"0,3 6-129 1,7 18-41 0,9 6-14 0,3 3 23 0,0-1-29 1,4-6-17 0,2-1 14-2,-3-5 19 2,2-2-10-1,-1-3-72 0,2-5-145-1,3-7-167 3,1-3-310-2,-2-2-63 0</inkml:trace>
  <inkml:trace contextRef="#ctx0" brushRef="#br0" timeOffset="3655">19230 14725 1681 0,'0'0'527'5,"-6"10"-130"0,-10 7-290 0,-3 8-75-2,5 8-13 3,5-4-16-2,3 0-3 1,3-3-33 1,3-4-63-1,-1-3-40 0,1-2-48 1,0-7-202-2,3-2-610 2</inkml:trace>
  <inkml:trace contextRef="#ctx0" brushRef="#br0" timeOffset="8366">16141 15767 1044 0,'-25'-12'384'3,"3"2"-124"2,1 0-169 2,9 4-32-1,6 5-3-3,0 1 25 2,6 0-9 1,0 0-37-2,0 0-12 1,3 0 39 2,6 3 22-3,2 3-3 1,3-1-17 1,6 0-5-1,-2-4-14-1,8 2 0 2,-2-3 7-2,9 0-1 1,2 0-9 3,9-3 0-3,2-4-10-2,4-2-6 2,2-1-3 1,0-1-11-1,9-1 5 0,-1-1-15 1,4-1 1 0,-1 2 10-2,7 2-11 2,-1 0 14-2,5 0-15 0,0 4 1 1,1-1 0 1,2-3 11-1,2 1 0 0,-3-4 0 1,2 0 6 0,0 1-6-3,-1-2 3 4,0 2-3-3,-1-2 3 1,-2 0-3 1,2-2-12 0,-4 0 0-2,0 5 2 0,-5-4-2 3,2 5 1-2,-10 0 11-1,-4 4 0 1,-1-4-10 0,-10 5 16 1,-2 0-6-1,-6 0-10-1,-7 2 17 1,-1-4-18 2,-10 6 10-4,-4-4-8 5,-4 2-1-2,-4 1-1-3,-4-3-2 2,-2 0 0-1,0 0-42 3,0-2-31-3,0-1-14 0,0 2-22 3,-2 1-46-2,-2 0-51 0,-2 5-108 1,0 0-210-2,0 0-651 0</inkml:trace>
  <inkml:trace contextRef="#ctx0" brushRef="#br0" timeOffset="9562">19499 15140 1066 0,'-7'6'566'4,"-8"0"-374"2,3 2-192-1,-1-2 0 0,8 0-26 0,1-2 13-1,2 2 13 3,-2-6 0-3,-1 6 13 1,-3-2 6 0,-7 2 60 0,-6 3 22 1,-4 1-17-1,-4 1-9 1,-5 3-4-1,-5-4 7 0,-1-2-1 0,-3-5 8-1,-3-3-5 1,-1-10-18 3,-2-9-17-5,1-3-13 2,0-8-3 1,4-6-7 1,-4-4-5-3,1-2-1 0,2-4-15 1,2-1 12-1,4 1 6 2,7-1 10 1,6 2 3 0,7 2-13-6,9 3-3 5,2 1-16-1,7 0 0-1,1 0-2 2,9 0 0 0,7 3 1-2,9-3-2 1,2 3-10 1,7 5 12-1,9-2-2-1,2 8 2 2,7 8-2-1,3 5 3 1,1 10-3 0,2 2-10-2,6 14 1 0,-4 4 10 1,1 7 2 0,0 6-2 0,-8 0-1 0,-1 2 1 2,-7 3 2-3,-4 3 0 1,-3 1 16 1,-7 0 10-2,-6 2-23 1,-4 0 16 2,-8 1 4-2,-2-1-7-1,-4 3 0 2,-4-3 0-2,-3 2-3 1,-3-1-1 0,-13 3 4 1,-2-5-13-2,-12 0 19 2,-1-4-3 0,-3-1 7-1,-2-8 6-1,-6-6-6 3,2-6-14-4,-4-4 4 2,1-10-14 0,-5-2 11 2,-1-5-12-3,-5-10 1 1,-1-6-1 1,-1-4-1-1,2-1 0 0,-2-6-1 0,7-2 0 1,4-2-2-2,2 0-13 2,6 0 13-1,7 0-10-1,4 1 12 1,8-1-12 0,4 0 10 1,7 1-16-1,7-2 0 1,0-2-13-2,13-1-13 1,4-2 0 1,11-3-10-2,5 4 4 1,8-4-7 0,4 2 10 1,2 6 9-1,5 1 13 0,2 8 14 1,-2 12-1-2,1 8 11 1,0 8-15 1,0 8 14-2,-2 11-10 2,-5 8 10 0,-2 9 2-2,-1 3 0 1,-1 4-1 2,-6 1 2-4,-4-3 0 3,-3 4 3-1,-10-2 0 1,-1 0 0-2,-11 0 1 1,-7-1 9 1,-3 1-11-2,-18-1-1 1,-2 1-1 1,-13 1-12 0,-7-3-20-2,-6-5-26 2,-2-1-33-1,-8-9-45-1,-2-4-68 1,4-6-76 1,-2-4-126-2,13-5-324 2,12-6 24-1</inkml:trace>
  <inkml:trace contextRef="#ctx0" brushRef="#br0" timeOffset="14970">8172 14858 365 0,'0'0'196'5,"-3"0"-115"-1,-1 1-61 3,3 2-18-3,1 3 21 0,-5-1 22 1,1 1-2 0,-4 3 9 1,1-2 29-1,-1 3 33 1,-8-1 13-2,3 1-3 1,-7-2-13 1,-2 1-7-2,-3 0-16 2,-1-2-17 0,1 2-2-1,-3-4-4-1,-2 2-10 1,3-3-9 2,-4 1 3-4,1-2-4 3,5-1-2-1,-6-2-8 1,3 0 4-2,-2 0-6 2,-1-6 2-2,4 0-6 2,0-2 7-1,-4 2 6-1,9-3 3 3,-6-3-9-3,4 2 0 3,1-4-17-2,0-1-17-2,2 1 0 3,0-2 1-1,6-2 13 0,2 0-14 1,4 0-1 0,-3-1 1-2,8 3-1 0,1-1-1 2,-3-1-1-1,4 3 1-1,2-1-1 3,0 3 0-3,0-2-12 1,6 4 11 2,1-1-1-3,-2 1-10 0,10-2 10 2,-5 2 1-1,5-3 0 0,3 3 0 2,1 0 0-3,2-1 1 2,4 5 0-3,5-3 1 3,-3 0 1-2,4 4 0 2,6-3 1 1,2 2-2-2,-2 0 1-2,3-2-1 4,-4 2 0-3,-1 1 0 0,-2 2 0 1,1-2 0 0,-7 4 0 2,1 0 0-3,-4 2 0 2,0 0-1-1,-3 0 1-1,0 0 0 2,-4 0 1-1,1 0 0 1,-3 3 1-1,1 2-1 0,2 0 2 0,-6 2-1 1,2 0-1-2,0 3 0 0,-6 2 0 1,4-1 0 2,-6 2 0-2,6 0 2 0,-6 2 10 0,-1-2-9 0,1 1 8-1,0-1-9 2,-1-2 0-2,-2 1 10 3,0-1-11-1,-3 2 11-2,0-1-11 1,0 1 1-1,0-2 10 2,0 1 0-1,0 1 0 0,-5-3-10 1,-4 1 10-1,3 1 0 0,-2-1-11 1,-4 1 1-2,0 1 17 0,-2-3-17 1,1 3 10 1,-3-3-10 0,-1 0 10-2,5 2-10 4,-5-2 13-6,2 0-12 3,1-3-1 2,-2 2 10-4,3-4 0 3,1 2-13 0,-5 1-1-2,4-4-35 2,4 2-22-1,-3 0-23 0,5 0-42-1,-1 5-64 2,5 2-92 0,2-1-148-1,1 3-231 0,0-4-145 0</inkml:trace>
  <inkml:trace contextRef="#ctx0" brushRef="#br0" timeOffset="15908">7239 16474 1747 0,'-10'-13'189'4,"-1"-1"-124"4,10 4-65-4,1 6-67 0,16 1 41 2,5-2 13-1,10 3 12-1,-1-3-1 1,2 0-1 1,1-1 3-1,1-4 38 0,-7 1 1 2,0 2-7-3,-5-2-9 0,0 0-7 1,-7 3 0 0,-3-3 0 0,-3 3 4 1,-3-3-4 0,-4 5-13-1,-2-3-3-1,0 2-22 2,-11-1-11-2,-5 0 7 1,-1-2 0 3,-8 4 10-4,0 1 13 1,-5 3 3-1,3 0 23 1,1 5 9 0,-4 7-6 0,2 3 3 1,1 8-3-1,0 3 6 1,5 8 7 1,-5 2 3-4,8 8-3 3,-2 3 3-1,3-1-6 0,6 1 3-1,0-2 6 2,3-2-6 0,3-7 0-1,5-3-4-1,1-5-12 2,1-4-4-1,10-2-3-1,8-4 0 2,-1 0 0-2,9-6 1 1,-3-2 5 2,8-4-9-2,2-6 0-1,1 0 0 0,-1 0-13 2,-1-6-55-1,-4-5-16 0,-2 2-26 2,-3-2-26-3,-5-4-55 0,-2 4-84 2,-9-4-64 0,-6 0-159-3,-2 0-177 4</inkml:trace>
  <inkml:trace contextRef="#ctx0" brushRef="#br0" timeOffset="16294">7300 16663 781 0,'-33'-10'388'4,"11"4"-1"2,4 5-159-3,11-2-84 3,7 3-115-1,7 0-29 0,9 0-3 0,7 0-10 0,3 0-52 1,10-3-63-1,3 0-70-1,1-7-141 3,3 0-107-3,-3-2-53 1</inkml:trace>
  <inkml:trace contextRef="#ctx0" brushRef="#br0" timeOffset="16417">7725 16477 716 0,'6'-1'453'5,"-6"1"-173"0,-6 14-104-1,-4 8-4 3,1 4-9-4,3 4-20 2,0 4-39 0,4 5-20 2,2 0-26-4,2-4-16 2,10-5-22 1,3-5-4-1,2-10-13 0,4-4 16 1,7-7 14-1,2-4-1-1,-2-2 13 3,-1-10-9-3,4-8-7 1,-5-2-4 0,-3-4-8 2,-6-5-1-3,-1-2 0 1,-5 3-3 0,-7 0-11 0,-4 2 0 1,0 3 11-1,-13 0-12 0,-4 6 1-1,1 3-1 2,-6 1-1 0,1 5-1-2,-1 1-12 0,2 6 0 4,4 3-9-5,-3 0-56 2,7 3-35 0,-2 4-48 0,8 0-85 0,3-1-109 1,3 0-225-2,5-6-250 2</inkml:trace>
  <inkml:trace contextRef="#ctx0" brushRef="#br0" timeOffset="16710">8132 16261 1513 0,'20'-1'686'5,"-8"1"-327"-2,-2 10-301 2,-6 7 0 0,13 8-3 0,1 2-13 1,4-1-20-1,3-2-9 0,2-4 0 1,3-6-11-1,2-4 11 0,4-9 0-1,-2-1-10 1,3 0-2 1,6-9-1-1,-5-3-42 1,2-4-22-2,-5-6-36 1,-11 4-55 0,1-4-55 0,-13 0-127 0,-9 2-126 1,-7-2-243-1,-14 6-68 1</inkml:trace>
  <inkml:trace contextRef="#ctx0" brushRef="#br0" timeOffset="17238">6429 14925 77 0,'-15'7'623'3,"-6"1"-483"2,-4-2-72 0,-3 8 1 1,5-3-1 1,-9 4 10-4,-3-3 43 3,-5 3 16-2,2-5 2 2,-8-1 14-1,-2-3-20 1,-1 0-27-2,-3-1-3 2,1-1-5-1,-4-3-21-1,3-1-12 1,-9 0-16 0,3 0-10 1,-1-2-10-2,-8-4-7 5,5-2-9-7,-5 2 7 3,3-4 2 1,0 0-6-2,1 0 1 2,6-5-1-2,-1-1 0 3,7-3 0-2,8 1-13-1,4-5 20 2,11 1-20 0,4-2 10-2,11 2-13 1,2-2-1 0,10 2-2 0,1-2-26 2,12-4 0-4,7-3 3 2,11-4 6 2,13-2-5-3,5-5 8 1,23-4 1 0,23-6 3 1,24-4 0-1,16 5 10-1,3 15-13 1,-9 10 14 0,-12 8-11 0,-8 6-3 2,-1 10-10-3,-6 2 0 1,-16 0-16 2,-12 8 22-4,-21 1 18 2,-6 6-24 0,6 6 4 0,8 4 2 0,2 3 20 0,-11 6 0 2,-11 2 2-2,-8-4 15-1,-14 4 8 2,-4 2-21-2,-14 0 25 1,0 3 0 0,-20 5 0 1,-11-2 3-1,-14 5-9 0,-5 2 3 0,-4-1-10 2,-8-1-3-3,3-4-12 1,-1-3-1 0,-1-1-30 0,-3-4-38 1,6 3-49-2,-1-6-51 1,7-2-86 2,3-1-159-4,7-4-151 3,9-5-127-2</inkml:trace>
  <inkml:trace contextRef="#ctx0" brushRef="#br0" timeOffset="18254">2665 16754 367 0,'-31'1'1084'3,"-3"2"-990"2,2 7-12 0,4 7-34 1,3 10-25-1,0 9-22 0,2 9 0 1,-2 2 2-1,3 5 10-1,-2-2-10 2,5-8-1 0,7-6 0-2,3-7 0 0,4-8-1 2,4-9-1-1,1-2-3 0,1-8 3 2,17-2 14-3,3 0 12 0,12 0-6 3,7-9-1-4,3 0-17 4,3 3 2-2,-1-4-2 1,-7 8-1-3,-5 0-1 2,-3 2 0 2,-5 8-2-3,-9 3-1 0,-7 6 3 2,-6 1 16 0,-3 3 29-1,-3-1 11 1,-9 3 9-2,-1 0-13 0,-6 2-16 1,-1-4-13 2,4-4-7-3,0-3-16 1,2-9-51 0,-1-3-50 0,4-2-52 0,2-7-101 1,3-12-267-2,-3-6-274 2</inkml:trace>
  <inkml:trace contextRef="#ctx0" brushRef="#br0" timeOffset="18551">2739 16978 1072 0,'24'-2'277'7,"-6"2"-121"-6,-5 16-32 5,2 6 19-1,2 6-41 1,-1-2-50-2,3 4-23 1,-4-10-13 0,3 2-14 1,-5-6 14-1,2-7-13 1,3-4 10-2,-5-5-1 1,5 0-8 1,0-10-4-2,0-4-2 1,3-3-37 0,-6-6-10 1,1 0 4-1,-1-2-2 0,-5 4 8 0,-4 0 36 1,-3 1-1-2,3 8 2 2,-6 3 2-2,5 4 0 2,-2 5 0 0,5 0 0-2,0 16 33 1,2 4 17 0,5 11 5 0,2 4-10 0,-3 1-12 1,0 2-14-1,2 0-6 1,-1-4 0-2,-2-6 0 2,2-2-3-2,-4-8-10 1,-2-1-39 2,-1-4-19-3,-2-9-27 1,3-4-33 1,-7 0-12-2,2-11-85 1,-1-6-182 0,-1-6-258 1</inkml:trace>
  <inkml:trace contextRef="#ctx0" brushRef="#br0" timeOffset="18849">3255 16990 727 0,'-6'-24'524'5,"5"13"-159"-1,1 8-131 0,0 3-188 1,7 8-10 0,7 7-3 1,3 0-14-1,3-3-16 2,1 2 17-4,-2-2-19 2,-4 0 15 0,-2-6-14 0,-2-5 14 0,-3-1-3 1,-6 0 13-1,5 0 7 0,-1-10-7 0,-1-5-4 1,-1-3-11-2,4 0-11 1,-7-8-19 1,2 0-1-1,2 0 17 0,1 0 0 0,-1 1-10 0,7 8-3 0,-1 3-1 0,2 8 14 1,2 6-10-1,1 0 10 0,-1 7 0 1,-1 8 2-2,2 1-1 1,-3 4 2 2,-5-4 4-3,2-1 12 1,-4-5 0 0,3-3-1 1,-6-3-15-2,-2 0-39 1,5-4-22 1,-1-4-30-2,1-6-86 1,1-11-200 1,-1 0-264-1,-3-1-81 0</inkml:trace>
  <inkml:trace contextRef="#ctx0" brushRef="#br0" timeOffset="19162">3539 16375 1396 0,'-9'-17'403'5,"6"6"-207"-2,2 6-79 2,1 5-117 0,13 15-33 0,9 3 17 1,2 12 15-1,4 2 1 0,1 4 1 2,0 4 1-3,3-1-1 0,-9 0-1 2,1-5 2 0,-2-3 0-2,-2-1-2 1,-2-7-51 1,-2-2-40-2,-4-2-44 2,-2-3-20 0,-4-9-60-2,-4 2-104 0,-2-8-92 3,0-1 36-3,-3 0 118 2</inkml:trace>
  <inkml:trace contextRef="#ctx0" brushRef="#br0" timeOffset="19316">3768 16703 133 0,'-25'-26'277'1,"1"2"3"1,8 7 20 4,-1-4-53-1,10 8-110 1,5 2-91-2,2 4-46 2,15-2-43-2,3 0-35 2,10 4-117-2,4-5-89 1,3 0-51 0,1-2-34 2</inkml:trace>
  <inkml:trace contextRef="#ctx0" brushRef="#br0" timeOffset="19424">4110 16387 101 0,'18'-9'372'4,"-9"9"-20"1,-9 3-92-1,-8 11-12 2,-4 9-33-2,0 6-14 1,-1 5-31 1,-3 2-30-2,1 5-17 1,3-10-29 2,6-2-30-3,0-7-34 1,6-5-28 2,0-5-2-4,9-5 1 2,3-4 2 0,4-3 26 2,2-6-29-3,0-4-14 1,6-9-25 1,-3-1-6-2,-2-3-17 1,-1-3 4 1,-3 2 6-2,1-2 23 2,-9 3 14 1,2 2 15-4,-4 1 0 2,-1 8 1 0,1 2 2 0,-2 4 30 0,1 6-32 0,5 1 0 2,-3 12 15-2,4 4 17-1,1 4-1 2,-1 0-19-2,6-1-10 1,-1-3 10 1,3 1 3-1,0-8-16 0,4-2-9 0,2 0-72 0,-3-7-26 0,3-1-75 0,-2-4-89 1,0-11-142-1,4-3-148 0,-10-4-71 1</inkml:trace>
  <inkml:trace contextRef="#ctx0" brushRef="#br0" timeOffset="19736">4632 16188 1175 0,'-8'-35'258'6,"-2"9"44"-3,-1 10-57 2,4 12-99 2,4 4-109-4,0 15-37 2,3 5 0 0,-1 11 26 0,-2 3 0 0,1 4-6 1,1 4-18 0,1 2 1-2,-2-6 0 1,-1 0 9 1,0-5-12-2,0-2-58 1,3-2-36 0,0-3 3 1,-1-1-48-1,-1-7-80 0,-1 0-185 0,2-11-146 0,-2-3-73 0</inkml:trace>
  <inkml:trace contextRef="#ctx0" brushRef="#br0" timeOffset="19916">4425 16395 745 0,'-19'-32'626'5,"4"11"-252"-1,7 6-100 0,8 7-99 1,0 8-140 1,17 0-34-1,2 4 16 0,14 6-5 1,2 0-12-2,12 0 4 1,2-2 9 0,0-4-13 1,3 3-64-1,-2-1-69 0,1-2-71 1,-2-2-148-2,-3-2-192 1,-7 0-209 1</inkml:trace>
  <inkml:trace contextRef="#ctx0" brushRef="#br0" timeOffset="20085">5228 16345 1844 0,'7'13'290'7,"-1"-3"-115"-6,-3-5-175 4,-1 3-17 1,2-4 14-1,0 6-27 0,2 2-80 0,-1-4-68 1,-4 4-73-2,-1 0-156 1,0-2-247 2,0-2-5-3</inkml:trace>
  <inkml:trace contextRef="#ctx0" brushRef="#br0" timeOffset="20260">5228 16345 1671 0,'104'112'206'5,"-104"-112"-206"0,0 0-22 0,0 0 19-1,-83 98 0 1,44-64-10 0,-6 4 13 1,-10 2 0-1,-7 2 46-1,-18 5 84 3,-19 8 19-2,-13 7-3-1,-13 3-30 1,4-7-38-1,4-2-26 2,7-2-17 0,-8 10-9-1,1 4-13 0,-6 7 0-1,-4 3 3 1,5-2 3 0,-1-3 4 0,1-2 3 2,3-1-1-1,9 0-2-2,6-4-4 2,24-8-6-3,14-14-12 3,22-8 1-1,5-8 0-1,-1 2 0 3,3-4-2-1,3 2-35-2,8-11-16 1,13-6-20-1,10-9-29 1,3-2-42 0,10-4-117 0,11-10-86 2,8 0-88-3,2-4-235 1,-7 2-39 2</inkml:trace>
  <inkml:trace contextRef="#ctx0" brushRef="#br0" timeOffset="23439">11499 15013 1162 0,'-40'-6'189'4,"9"-7"-29"2,10 1-89-2,11 6 1 4,4 1-20-4,6 4-7 1,0-1-22-1,7 2-23 2,3 0 1-2,2 0 10 1,6 0 31 1,0 0 8-1,4 2 8 1,4 5 4-1,3 0 6 0,3 1 7-1,3-2-10 2,8 3-14-2,6 0 1 2,5-5 6 2,5 2-3-5,2-4-9 2,3-2-11-1,-1 0-9 2,2 0 0-1,0-5-7 0,2-1 0 3,2-3-6-5,2 3-9 2,-3-2 9 1,8 1-1-2,10 4 1 0,14 0 0 1,-6 3 0 0,-11 0-12 2,-10-1 12-3,-14 1-10 2,11 1 13-1,4 2-13-1,-2-1-1 2,-5-2 1-1,-3 0 10 1,-3 0-11 0,1 0 0-2,-6-4 11 1,2 0 3-1,-4-2 0 2,4 2 3-1,-8 3 4 0,1-4 0 2,-2 5-11-3,-3 0-11 0,-7 0 1 2,-4 0-1-2,-5 4-1 1,-5-3-26 2,-2-1-13-4,-8 1-15 4,-2 1-43-2,-3-1-39 0,-5 0-77 0,-5 3-88 0,-2-3-149 1,-10 0-357-2,-1-1 72 1</inkml:trace>
  <inkml:trace contextRef="#ctx0" brushRef="#br0" timeOffset="32108">19330 14509 965 0,'-3'-4'231'5,"-8"2"-81"1,1 2-121-1,-2 6-28 0,2 14 1 1,-5-1 50-2,-1 10 23 1,-5 3 7 1,-3 5 18 0,-1 3 17-2,-2 5-8 1,-4 0-19 1,-2 1-12-1,2-3-13 0,-2 0-13-1,3-5-10 1,5-4-23 0,1-4-6 2,8-7-13-2,3-4-2 1,4-7-46-1,3-7-49-1,1-4-49 1,2-1-50-1,2-6-110 1,-4-6-202 1,-1-4-108-1</inkml:trace>
  <inkml:trace contextRef="#ctx0" brushRef="#br0" timeOffset="32341">18808 14547 1339 0,'0'-22'264'4,"0"12"-27"2,0 8-151-2,8 6-51 1,6 17 24 0,7 5 38 0,0 7 0 0,6 6-9 0,4 4-4 2,-1 3-26-4,2 0-16 3,3-1-20 0,0-2-18-2,1-3-3 2,-2-3-1-1,2-2-36-1,-2-2-38 3,-4-3-39-4,-1 0-69 5,-2-6-137-3,-9 0-283-1,-3-6-531 1</inkml:trace>
  <inkml:trace contextRef="#ctx0" brushRef="#br0" timeOffset="37239">20043 14899 460 0,'-14'-26'534'4,"6"15"-228"1,4 1-185 2,-1 4-37-2,5 0 24-1,0 2 44 1,5 0 25 0,4 1-28 1,2 3-23-2,1 8-28 2,-1 8-5-1,4 10-12 0,2 10-13 2,4 7 16-2,0 7 9-1,-2 6-19 2,8 4-13-2,-2-2-9 0,2-2-14 2,4-4-9 1,-1-2 0-2,3-10-26-1,-2-6 10 1,0-2-13 0,-4-8 2 0,1-4-1 1,-8-4 0-2,0-2-1 1,-6-8-3 2,-4 2-29-4,-4-7-10 2,-3-1 1 0,3 0-20 0,-6 0-10 1,0-6-35-1,0-1-30 1,0-6-71-2,-9 0-117 1,2-4-80 1,-4-2-142-2,2 3-64 2</inkml:trace>
  <inkml:trace contextRef="#ctx0" brushRef="#br0" timeOffset="37533">20344 15074 1324 0,'10'-20'322'4,"-1"4"14"0,3 12-203 1,4 4-65 0,2 10 0 2,7 10 26-4,4 2 6 2,2 4-16 2,3 2-13-3,-4 2-3 1,-1 2-14 1,-3 0-28-1,-6 0-13 1,0-4-11-2,-5-4 0 1,-6-7-1 1,0-7 2-2,-5-3-1 2,-3-7 0-1,-1 0 9 1,0-8-11-1,-7-10-39-1,-5-8-6 1,-1-6 6 1,-7-10 10-2,4-2 3 2,-2-4 23-2,5-2-9 2,5 4 12 1,2 4 29-4,6 7 23 3,0 8 6-2,0 7-10 1,9 5-9 3,2 8 6-6,2 3 13 3,5 4-1 2,6 7 1-4,1 9-13 3,8 4 0-1,2 5-16 1,1 0-10-2,1 4-17 1,-1-1-1 1,3 4-1-2,-5-2-32 2,-3 0-35 0,0-4-33-1,-4-4-54-1,-2 2-84 2,-1 0-124 0,-11-2-220-3,-1-6-497 2</inkml:trace>
  <inkml:trace contextRef="#ctx0" brushRef="#br0" timeOffset="37892">21075 15555 322 0,'-3'36'1246'3,"-6"-7"-1015"2,0-3-195 1,2-2-36-1,2 1-39-1,4-2 9 3,-5 0 14-3,-2 1 0 1,-2 1 1 0,-9-1 15 0,-7 1 3 0,-6-3 17 0,-8 3 12 1,-5-2 13-1,-6-4 1 0,-1 1 7 1,-7-5 5-2,1-3 4 1,-4-4 13 0,-4-6 6 2,4-2 13-4,-1 0 9 3,7-8-9 0,1-2-7-2,7-6-3 1,5 0-26 0,4 0-23 0,5 2-12 0,9 1-7 1,-2 0 0 0,8 4 0-1,0 0-13 2,5 3 17-4,4-2-8 2,2 2-8-1,2-2-4 2,3-4-2-2,2 0-11 2,1-4 12 0,-1 0-2-1,-1-6-9-1,-1-2 9 2,-7-4-22-2,-2-3-8 1,-9-4 1 3,2-4-13-4,-8-4 16 0,3-6 13 1,-6 0 13 1,1-2 1 0,2-3-11-2,0-2 11 1,2 0 2 1,4-2 1-2,5-4 1 2,4-4 0-1,7 4 17 1,5 0 10-3,6 4 0 3,12 3 0-1,3 9-13 0,7 0-3 1,9 6-9-2,5 4-2 1,7 4 11 0,6 5-11 0,22 4 0 0,20 4 20 3,23 9-2-5,1 6-4 2,-4 4-13 1,-13 11 16-2,-25 8-3 1,-12-2-13 0,4 11 0 2,-7-1 0-3,-4 3 0 1,12 5 10 0,-14-1 0 1,12 9-10-2,3 8 0 2,-3 2 0-2,-9 1 1 2,-9 6-2 1,-6-2 1-4,-7 4 0 2,-8 0 10 0,-3 0-10 0,-12-6 10 1,-5 2 3-2,-5-1 10 2,-6-4 22-1,-3 2 16 0,-12-2-7 1,-12 1-18-2,-1-1-17 1,-8-1 0 1,-8-2-2-2,-5-2-8 2,-8-4-8-1,-5-2 8 0,-2-9-10 0,-5-6 1 0</inkml:trace>
  <inkml:trace contextRef="#ctx0" brushRef="#br0" timeOffset="40304">20100 14832 1613 0,'-11'-8'595'5,"1"1"-288"-1,1 2-188 2,9 0-119 0,12 4-9-2,12-1 9 1,16-4 77 2,10-5 7-3,8-5-17 0,5-3-6 1,2 4-19 1,-1 0-16-1,-4 4-23 0,-8 2-2 2,-6 3-1-3,-8 3-35 0,-8 2-20 3,-12-2-12-3,-6 3-27 0,-11 0-9 4,-1 0 13-5,-16 9 9 3,-6 2-3-2,-10 4 26 3,-8 2 37-3,0 4 21 0,-6 3 23 3,0 0 38-3,0 3 33 1,6 2 16 1,3 4 25-2,5 2-6 1,9 8-10 0,6 6-17 0,8 5 1 1,8 12-27-1,1 4-18 1,7 6-26-2,5 2-7 1,2-1-22 1,6-4 1-2,-3-5-1 1,1-6-1 2,-4-9 0-2,3-5 0 0,2-9-1 0,-4-8 1-1,3-9 0 1,1-8-1 0,2-6 12 1,4-8 3 0,8-8 0-2,-2-10 0 2,9-8 3-2,0-6-16 1,2-1 10 2,1-2-13-4,2 4-1 3,-10 2-21-1,0 2-17 1,-13 4-15-2,-4-2-16 1,-9 7-10 3,-9-6-22-6,-3 3-36 3,-15 1-54 1,-9-5-63-1,-9 1-52 0,-5-2-67 1,-4 2 49-1,-2 0 16 0,-7 6 107-1,-1 0 166 2,2 2 36-1,2 6 101 0,2 6 120 0,6 2 52 2,7 2 67-4,10 0-19 3,6 0-66-2,10 0-23 1,10 0-58 2,1-2-65-3,16-6-22 1,9-2-27 2,13-6-15-3,7-4-16 0,11-2-29 1,8-2 0 3,2-2-45-4,1 6-57 0,-4-2-62 2,-3 2-109-2,-7 1-186 3,-7 2-231-2,-16-1-447-2</inkml:trace>
  <inkml:trace contextRef="#ctx0" brushRef="#br0" timeOffset="40851">20955 14956 1623 0,'-32'10'547'1,"-5"14"-233"6,0 12-105-4,6 7-54 2,6 8-14 0,2 5-3 0,8 2-20 1,9 7-13-1,6-8-22 0,2-1-29 0,17-12-25 0,15-11-13 1,14-12-4-2,11-12-10 2,8-9 0 0,5-9-2-2,5-15-11 1,0-9-21 0,-4-9-16 2,-10-11 7-3,-5-3 12 0,-18-2 10 2,-11 4 16 0,-12 2-13-2,-14 8 16 2,-6 4 2-2,-15 6 2 1,-12 6-1 1,-5 3 16-1,-13 8 6 1,-3 3 4-2,-7 12-10 2,2 0 13-2,-6 2-10 1,2 3 10 0,5 4-10 0,5 2-19 1,8-4-1 0,9-3-2-2,12-2-21 1,12 0-42 1,9-4-45-2,18-8-46 1,11-2-44 0,12-5-159 1,5-2-157-1,6-4-153 0,-6 4-328 1</inkml:trace>
  <inkml:trace contextRef="#ctx0" brushRef="#br0" timeOffset="41147">21457 14692 1642 0,'25'-4'592'2,"-10"5"-217"4,-15 19-144-1,0 9-60 0,-9 7-31 0,5 6 4 1,1 7-7-2,1 2-39 1,1 5-25 1,1 2-13-1,0-2-9 0,6-2-19 1,10-12-20-2,3-6-11 1,13-6 1 0,2-12 0 1,6-10-2-2,2-8 0 2,4-6-1 0,1-14-2-2,4-10-19 1,-2-1 10 1,-2-4 12 0,-2 3 0-1,-6 0 0-2,-7 6 0 4,-3 2 1-2,-7 8-2 0,-7 0-1 0,-3 2-16 0,3 3-11-1,-5 2-12 2,-3 4-16 0,1 0-35-2,-2 1-19 2,-3 0-52-1,-2 1-80-1,2-2-153 1,-1 3-219 1,-2 0-499-2</inkml:trace>
  <inkml:trace contextRef="#ctx0" brushRef="#br0" timeOffset="41423">22228 14945 2181 0,'9'0'494'4,"-3"-1"-304"1,0-2-190 0,0 3-121 1,6 0-27-2,4 0-23 1,5-1-257 1,-7-4-773-2</inkml:trace>
  <inkml:trace contextRef="#ctx0" brushRef="#br0" timeOffset="45720">19266 15292 378 0,'-37'4'271'5,"-3"-4"-27"1,-5 0-68-3,2-2-42 4,-2-8-30-1,-1-4-10-3,-4 2-9 2,-8-4-4 0,3-4 7 2,-6-6 22-2,4-4-9-1,5-6 4 1,5-8-14 0,7-4-30 0,4-4-22 1,9-4-13-2,2-5-10 2,13-1 1-2,2-4-4 3,8 1 0-2,2 0 3 0,13 5-3-1,4 4 3 1,8 6 7 0,3 6-1 0,8 7-6 0,4 8-3 1,9 5-9-1,8 4-3 1,17 11-1-2,23 4-1 3,17 10-1-3,-7 10-1 0,-19 1 0 3,-24 4-10-3,-17 1 12 1,2 9-15 0,3 6 13 0,3 9-1 0,-13 3-9 0,-11 4 12 1,-10 3 1 0,-8 4 1-2,-8 2 3 3,-5-1 28-3,-15 2-9 0,-7-3-1 1,-12-2 4 0,-7-3 13 0,-6-7 13 1,-7-6 9 0,-1-9-9-1,-7-6-14-1,-2-8-6 2,-3-8 1-2,-3-9-8 1,-7-1-5 3,-2-15-1-5,2-11-16 2,0-8 10 1,2-10-12 0,11-8-1-2,6-8 0 0,12-7-1 2,14-2 1 1,6-1-1-4,17-2 0 3,9 1-15-2,8 4-20 2,19 5-5-1,8 5-11-1,13 7 17 2,7 8 6 1,6 10 6-4,7 8 7 2,17 12 3 0,14 8 11 0,-6 8-14 0,-7 12 13 0,-15 6 2 2,-13 12-2-3,2 6-10 1,4 12 11 2,-12 8-11-2,-12 5 13-1,-12 2 2 0,-9 7 18 2,-11-4-19 0,-8 3 18-2,-17 1 4 1,-9-5 19 0,-13-2 13 0,-7-7 3 2,-8-12-4-2,-8-6 11-1,-4-13 5 3,-15-8 17-4,2-11-33 2,-1-10-28 1,-1-6-10-2,12-20-15 1,-4-14 1 0,6-10-2 1,4-24-18-1,7-23-23 0,13-19-20 1,16-4 0 0,17 20 6 0,10 25 10-1,16 26 19-1,2 9 4 1,13-5 18 0,14 2 2-1,7 1-11 2,26 9 12-2,19 16-2 1,29 17-10 2,7 7 10-4,-5 22-13 4,-27 3 16-3,-32 0-1 1,-18-3 1 2,-11 3 0-4,2 11 13 3,-1 7 3-2,-8 11 6 2,-12 2 4-1,-15 2 10 0,-11-3 9 0,-18-3 6 0,-19 1 4 0,-12-7-4 1,-8-3-6-1,-21-8-13 0,3-14 0 1,-16-16-10-2,9-10-9 1,9-8-13 0,-21-16-11 0,24-2-66 0,-8-3-28 0,9 0-50 2,14 7-80-1,0-4-159-3,10 7-380 3</inkml:trace>
  <inkml:trace contextRef="#ctx0" brushRef="#br0" timeOffset="47121">8608 15086 745 0,'-9'-6'114'5,"-3"0"-71"0,3 2-40 0,0 2-3-1,2 2-3 2,-5 0 3-2,-1 0 0 2,-2 0 1-1,-8 2-1 1,-3-2 0-2,-7 2 1 1,-6-2 22 1,-2-10 75-2,4-4 16 1,-1-6-33 2,6-2 46-2,2-3 0-1,5 2-33 1,11 0-39 1,8 3-29-1,6 4-26-1,0-3-3 1,17 4-16 1,9-1 15-1,6 0-9 1,2 2 10-2,9 1-10 2,3 3 11 0,8 0-1-2,-1 0-10 2,1 5 9-1,-4 5 1 0,-1 0-10 0,-6 12 12 0,-7 6 1 0,-9 7 13-1,-9 3 7 2,-8 6-1 0,-4-6 1-2,-6 2 2 2,-6 0-5 0,-7-9 12-3,-11-2 10 2,0-5 10 2,-4-6 9-4,0-4-8 3,-5-4-11-1,6 0-7 1,-1-10-9-2,0-5-3 1,1 0-17 1,5-9 0-1,1 2 0-1,6-3-2 3,4 2 1-2,7 0-2 0,3 1-1 0,1 2-15-1,1 4 0 1,9 1-3 0,8 4-1 1,8 3-6-1,6 6 3 0,10 2 10 1,2 7 10-2,1 9-11 1,1 6 14 1,-7 1 1-2,-5 3-1 2,-9 3 0 0,-8-3 2 0,-8 0-1-2,-9-2 12 1,-5-1 7-1,-14-2 42 1,-10-2 15 0,-9-2 4 1,-7 1 4 0,-2-6-14-2,-7-2-16 3,4-5-13-3,-2-5-3 1,3-5-10-1,-1-9-10 1,6-4-6 1,4-8 3-1,6-3-3 2,5-2-11-3,11 0-2 1,10 0-1 0,3-1-15 0,7 2 3 0,12 2-6 1,15 4-17-2,3 4-19 1,10 5-26 1,7 10-61 0,9 5-98-2,-4 2-141 0,-5 8-411 2,-11-2 61-1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56D40-764E-476E-B5E6-4049846BDF68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ADBE4-966B-4F0C-AF81-59D2D1B8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7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DBE4-966B-4F0C-AF81-59D2D1B847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5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828452" y="846000"/>
            <a:ext cx="4687098" cy="830997"/>
          </a:xfrm>
          <a:noFill/>
        </p:spPr>
        <p:txBody>
          <a:bodyPr wrap="none" lIns="0" tIns="0" rIns="0" bIns="0" rtlCol="0">
            <a:noAutofit/>
          </a:bodyPr>
          <a:lstStyle>
            <a:lvl1pPr marL="0" indent="0" algn="l" defTabSz="457200" rtl="0" eaLnBrk="1" latinLnBrk="0" hangingPunct="1">
              <a:buNone/>
              <a:def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8D9DD8"/>
                </a:solidFill>
                <a:effectLst/>
                <a:uLnTx/>
                <a:uFillTx/>
                <a:latin typeface="+mj-ea"/>
                <a:ea typeface="+mj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UNIT 33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8452" y="1906719"/>
            <a:ext cx="6912841" cy="1522281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marL="0" algn="l" defTabSz="457200" rtl="0" eaLnBrk="1" latinLnBrk="0" hangingPunct="1">
              <a:defRPr lang="en-US" sz="4800" b="1" kern="1200" dirty="0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AutoShape 2" descr="Image result for 경상대학교"/>
          <p:cNvSpPr>
            <a:spLocks noChangeAspect="1" noChangeArrowheads="1"/>
          </p:cNvSpPr>
          <p:nvPr userDrawn="1"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+mj-ea"/>
              <a:ea typeface="+mj-ea"/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78654" y="5502852"/>
            <a:ext cx="7085661" cy="1209747"/>
          </a:xfrm>
          <a:prstGeom prst="rect">
            <a:avLst/>
          </a:prstGeom>
          <a:solidFill>
            <a:srgbClr val="F6E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266712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0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830388" y="5078133"/>
            <a:ext cx="5329237" cy="423749"/>
          </a:xfrm>
        </p:spPr>
        <p:txBody>
          <a:bodyPr tIns="18288" bIns="18288"/>
          <a:lstStyle>
            <a:lvl1pPr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1967321" y="5513243"/>
            <a:ext cx="5216365" cy="935037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300"/>
              </a:spcBef>
              <a:defRPr sz="1300">
                <a:solidFill>
                  <a:srgbClr val="373737"/>
                </a:solidFill>
              </a:defRPr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100"/>
              </a:spcBef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1868332" y="1553021"/>
            <a:ext cx="5278773" cy="3312262"/>
          </a:xfrm>
          <a:effectLst>
            <a:outerShdw blurRad="190500" dist="63500" dir="2700000">
              <a:srgbClr val="000000">
                <a:alpha val="43000"/>
              </a:srgbClr>
            </a:outerShdw>
          </a:effectLst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Programming Language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F1395-DF07-7644-8D70-6CD057F69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5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726889" y="1519159"/>
            <a:ext cx="5329237" cy="323753"/>
          </a:xfrm>
        </p:spPr>
        <p:txBody>
          <a:bodyPr tIns="18288" bIns="18288"/>
          <a:lstStyle>
            <a:lvl1pPr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2838920" y="1854654"/>
            <a:ext cx="5216365" cy="909716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300"/>
              </a:spcBef>
              <a:defRPr sz="1200">
                <a:solidFill>
                  <a:srgbClr val="373737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2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984284" y="1519157"/>
            <a:ext cx="1530900" cy="1266038"/>
          </a:xfrm>
          <a:effectLst>
            <a:outerShdw blurRad="190500" dist="63500" dir="2700000">
              <a:srgbClr val="000000">
                <a:alpha val="43000"/>
              </a:srgbClr>
            </a:outerShdw>
          </a:effectLst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984284" y="3113027"/>
            <a:ext cx="1530900" cy="1266038"/>
          </a:xfrm>
          <a:effectLst>
            <a:outerShdw blurRad="190500" dist="63500" dir="2700000">
              <a:srgbClr val="000000">
                <a:alpha val="43000"/>
              </a:srgbClr>
            </a:outerShdw>
          </a:effectLst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984284" y="4706897"/>
            <a:ext cx="1530900" cy="1266038"/>
          </a:xfrm>
          <a:effectLst>
            <a:outerShdw blurRad="190500" dist="63500" dir="2700000">
              <a:srgbClr val="000000">
                <a:alpha val="43000"/>
              </a:srgbClr>
            </a:outerShdw>
          </a:effectLst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2726889" y="3113029"/>
            <a:ext cx="5329237" cy="323753"/>
          </a:xfrm>
        </p:spPr>
        <p:txBody>
          <a:bodyPr tIns="18288" bIns="18288"/>
          <a:lstStyle>
            <a:lvl1pPr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2"/>
          </p:nvPr>
        </p:nvSpPr>
        <p:spPr>
          <a:xfrm>
            <a:off x="2838920" y="3448524"/>
            <a:ext cx="5216365" cy="909716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300"/>
              </a:spcBef>
              <a:defRPr sz="1200">
                <a:solidFill>
                  <a:srgbClr val="373737"/>
                </a:solidFill>
              </a:defRPr>
            </a:lvl1pPr>
            <a:lvl2pPr>
              <a:defRPr sz="1100"/>
            </a:lvl2pPr>
            <a:lvl3pPr>
              <a:defRPr sz="11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2726889" y="4706900"/>
            <a:ext cx="5329237" cy="323753"/>
          </a:xfrm>
        </p:spPr>
        <p:txBody>
          <a:bodyPr tIns="18288" bIns="18288"/>
          <a:lstStyle>
            <a:lvl1pPr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2838920" y="5042395"/>
            <a:ext cx="5216365" cy="909716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300"/>
              </a:spcBef>
              <a:defRPr sz="1200">
                <a:solidFill>
                  <a:srgbClr val="373737"/>
                </a:solidFill>
              </a:defRPr>
            </a:lvl1pPr>
            <a:lvl2pPr>
              <a:defRPr sz="1100"/>
            </a:lvl2pPr>
            <a:lvl3pPr>
              <a:defRPr sz="11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Programming Language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D706A-52FD-E64D-AE1E-7C9D69A6B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55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98996" y="1400681"/>
            <a:ext cx="3266506" cy="5140855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944322" y="1271542"/>
            <a:ext cx="4576923" cy="42333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944322" y="1707014"/>
            <a:ext cx="4576923" cy="4209134"/>
          </a:xfrm>
        </p:spPr>
        <p:txBody>
          <a:bodyPr/>
          <a:lstStyle>
            <a:lvl1pPr>
              <a:lnSpc>
                <a:spcPct val="100000"/>
              </a:lnSpc>
              <a:spcBef>
                <a:spcPts val="400"/>
              </a:spcBef>
              <a:defRPr sz="1400"/>
            </a:lvl1pPr>
            <a:lvl2pPr>
              <a:lnSpc>
                <a:spcPct val="100000"/>
              </a:lnSpc>
              <a:spcBef>
                <a:spcPts val="3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lnSpc>
                <a:spcPct val="100000"/>
              </a:lnSpc>
              <a:spcBef>
                <a:spcPts val="100"/>
              </a:spcBef>
              <a:defRPr sz="1050"/>
            </a:lvl4pPr>
            <a:lvl5pPr>
              <a:lnSpc>
                <a:spcPct val="100000"/>
              </a:lnSpc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Programming Language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1BB04-64BC-524B-8E69-A4BB3B716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79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6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7538" y="748130"/>
            <a:ext cx="4501662" cy="800724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95615" y="6547962"/>
            <a:ext cx="1288163" cy="29256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21923" y="6547962"/>
            <a:ext cx="2086022" cy="292565"/>
          </a:xfrm>
        </p:spPr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95846" y="6547962"/>
            <a:ext cx="890953" cy="292565"/>
          </a:xfrm>
        </p:spPr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938527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803677" y="1730693"/>
            <a:ext cx="4035523" cy="42333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b="0" kern="1200" cap="small" dirty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</a:pPr>
            <a:r>
              <a:rPr lang="en-US" dirty="0"/>
              <a:t>Click to edit Master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5077" y="2139462"/>
            <a:ext cx="3974124" cy="4073769"/>
          </a:xfrm>
        </p:spPr>
        <p:txBody>
          <a:bodyPr/>
          <a:lstStyle>
            <a:lvl1pPr>
              <a:lnSpc>
                <a:spcPct val="100000"/>
              </a:lnSpc>
              <a:spcBef>
                <a:spcPts val="400"/>
              </a:spcBef>
              <a:defRPr sz="1400"/>
            </a:lvl1pPr>
            <a:lvl2pPr>
              <a:lnSpc>
                <a:spcPct val="100000"/>
              </a:lnSpc>
              <a:spcBef>
                <a:spcPts val="3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lnSpc>
                <a:spcPct val="100000"/>
              </a:lnSpc>
              <a:spcBef>
                <a:spcPts val="100"/>
              </a:spcBef>
              <a:defRPr sz="1050"/>
            </a:lvl4pPr>
            <a:lvl5pPr>
              <a:lnSpc>
                <a:spcPct val="100000"/>
              </a:lnSpc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934308" y="0"/>
            <a:ext cx="1938527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0" y="2286001"/>
            <a:ext cx="1938527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934308" y="2286001"/>
            <a:ext cx="1938527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0" y="4572000"/>
            <a:ext cx="1938527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1934308" y="4572000"/>
            <a:ext cx="1938527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8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Wash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rld-map_wash2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68425"/>
            <a:ext cx="9144000" cy="4463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29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shout Ma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orld-map_wash2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68425"/>
            <a:ext cx="9144000" cy="4465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94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81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rld-map_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04888"/>
            <a:ext cx="9144000" cy="446393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83013"/>
            <a:ext cx="9144000" cy="1571625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4127744"/>
            <a:ext cx="9144000" cy="825867"/>
          </a:xfrm>
        </p:spPr>
        <p:txBody>
          <a:bodyPr wrap="square" anchor="ctr" anchorCtr="0">
            <a:noAutofit/>
          </a:bodyPr>
          <a:lstStyle>
            <a:lvl1pPr marL="0" indent="0" algn="ctr" defTabSz="457200" rtl="0" eaLnBrk="1" latinLnBrk="0" hangingPunct="1">
              <a:buNone/>
              <a:defRPr lang="en-US" sz="4400" b="1" kern="1200" cap="all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en-US" dirty="0"/>
              <a:t>Statement here</a:t>
            </a:r>
          </a:p>
        </p:txBody>
      </p:sp>
    </p:spTree>
    <p:extLst>
      <p:ext uri="{BB962C8B-B14F-4D97-AF65-F5344CB8AC3E}">
        <p14:creationId xmlns:p14="http://schemas.microsoft.com/office/powerpoint/2010/main" val="39871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2 and Statement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-1" y="228600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2285999" y="228600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-1" y="457200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2285999" y="457200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571999" y="228600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858000" y="228600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4571999" y="457200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6858000" y="457200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0" y="3783013"/>
            <a:ext cx="9144000" cy="1572768"/>
          </a:xfrm>
          <a:solidFill>
            <a:srgbClr val="00000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buNone/>
              <a:defRPr lang="en-US" sz="1600" kern="1200" dirty="0">
                <a:solidFill>
                  <a:srgbClr val="666666"/>
                </a:solidFill>
                <a:latin typeface="Verdana"/>
                <a:ea typeface="+mn-ea"/>
                <a:cs typeface="Verdana"/>
              </a:defRPr>
            </a:lvl1pPr>
          </a:lstStyle>
          <a:p>
            <a:pPr marL="0" lvl="0" indent="-225425" algn="ctr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/>
              <a:t>Statement here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285999" y="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571999" y="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858000" y="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4126524"/>
            <a:ext cx="9144000" cy="825867"/>
          </a:xfrm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 defTabSz="457200" rtl="0" eaLnBrk="1" latinLnBrk="0" hangingPunct="1">
              <a:buNone/>
              <a:defRPr lang="en-US" sz="4400" b="1" kern="1200" cap="all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en-US" dirty="0"/>
              <a:t>Statement here</a:t>
            </a:r>
          </a:p>
        </p:txBody>
      </p:sp>
    </p:spTree>
    <p:extLst>
      <p:ext uri="{BB962C8B-B14F-4D97-AF65-F5344CB8AC3E}">
        <p14:creationId xmlns:p14="http://schemas.microsoft.com/office/powerpoint/2010/main" val="1737102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merica-globe_shado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9014" y="203200"/>
            <a:ext cx="6640871" cy="666496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83013"/>
            <a:ext cx="9144000" cy="1571625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4127744"/>
            <a:ext cx="9144000" cy="825867"/>
          </a:xfrm>
        </p:spPr>
        <p:txBody>
          <a:bodyPr wrap="square" anchor="ctr" anchorCtr="0">
            <a:noAutofit/>
          </a:bodyPr>
          <a:lstStyle>
            <a:lvl1pPr marL="0" indent="0" algn="ctr" defTabSz="457200" rtl="0" eaLnBrk="1" latinLnBrk="0" hangingPunct="1">
              <a:buNone/>
              <a:defRPr lang="en-US" sz="4400" b="1" kern="1200" cap="all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en-US" dirty="0"/>
              <a:t>Statement here</a:t>
            </a:r>
          </a:p>
        </p:txBody>
      </p:sp>
    </p:spTree>
    <p:extLst>
      <p:ext uri="{BB962C8B-B14F-4D97-AF65-F5344CB8AC3E}">
        <p14:creationId xmlns:p14="http://schemas.microsoft.com/office/powerpoint/2010/main" val="1666413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merica-globe_shadow_smal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2880" y="332740"/>
            <a:ext cx="5059680" cy="5080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7769" y="3884054"/>
            <a:ext cx="4166148" cy="800724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95615" y="6547962"/>
            <a:ext cx="1288163" cy="29256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21923" y="6547962"/>
            <a:ext cx="2086022" cy="292565"/>
          </a:xfrm>
        </p:spPr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95846" y="6547962"/>
            <a:ext cx="890953" cy="292565"/>
          </a:xfrm>
        </p:spPr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708768" y="4699000"/>
            <a:ext cx="4112847" cy="1807308"/>
          </a:xfrm>
        </p:spPr>
        <p:txBody>
          <a:bodyPr/>
          <a:lstStyle>
            <a:lvl1pPr>
              <a:lnSpc>
                <a:spcPct val="100000"/>
              </a:lnSpc>
              <a:spcBef>
                <a:spcPts val="400"/>
              </a:spcBef>
              <a:defRPr sz="1200"/>
            </a:lvl1pPr>
            <a:lvl2pPr>
              <a:lnSpc>
                <a:spcPct val="100000"/>
              </a:lnSpc>
              <a:spcBef>
                <a:spcPts val="300"/>
              </a:spcBef>
              <a:defRPr sz="1100"/>
            </a:lvl2pPr>
            <a:lvl3pPr>
              <a:lnSpc>
                <a:spcPct val="100000"/>
              </a:lnSpc>
              <a:spcBef>
                <a:spcPts val="200"/>
              </a:spcBef>
              <a:defRPr sz="1050"/>
            </a:lvl3pPr>
            <a:lvl4pPr>
              <a:lnSpc>
                <a:spcPct val="100000"/>
              </a:lnSpc>
              <a:spcBef>
                <a:spcPts val="100"/>
              </a:spcBef>
              <a:defRPr sz="1000"/>
            </a:lvl4pPr>
            <a:lvl5pPr>
              <a:lnSpc>
                <a:spcPct val="100000"/>
              </a:lnSpc>
              <a:spcBef>
                <a:spcPts val="10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829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Introduction to Programming Language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83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813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790700" y="990600"/>
            <a:ext cx="6756400" cy="3683000"/>
          </a:xfrm>
        </p:spPr>
        <p:txBody>
          <a:bodyPr/>
          <a:lstStyle>
            <a:lvl1pPr algn="r">
              <a:buNone/>
              <a:defRPr sz="6000" b="1" baseline="0">
                <a:solidFill>
                  <a:srgbClr val="F79646"/>
                </a:solidFill>
              </a:defRPr>
            </a:lvl1pPr>
          </a:lstStyle>
          <a:p>
            <a:pPr lvl="0"/>
            <a:r>
              <a:rPr lang="en-US" dirty="0"/>
              <a:t>Emphasis Slide</a:t>
            </a:r>
          </a:p>
          <a:p>
            <a:pPr lvl="0"/>
            <a:r>
              <a:rPr lang="en-US" dirty="0"/>
              <a:t>Used for making one important Point</a:t>
            </a:r>
          </a:p>
        </p:txBody>
      </p:sp>
    </p:spTree>
    <p:extLst>
      <p:ext uri="{BB962C8B-B14F-4D97-AF65-F5344CB8AC3E}">
        <p14:creationId xmlns:p14="http://schemas.microsoft.com/office/powerpoint/2010/main" val="1452766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1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73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83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6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95" y="1922202"/>
            <a:ext cx="8081453" cy="800724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Introduction to Programming Language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261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995" y="1355147"/>
            <a:ext cx="8105496" cy="4964629"/>
          </a:xfrm>
        </p:spPr>
        <p:txBody>
          <a:bodyPr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600">
                <a:latin typeface="+mj-ea"/>
                <a:ea typeface="+mj-ea"/>
              </a:defRPr>
            </a:lvl2pPr>
            <a:lvl3pPr>
              <a:defRPr sz="140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Introduction to Programming Language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2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781" y="1188101"/>
            <a:ext cx="8107710" cy="800724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87" y="2104039"/>
            <a:ext cx="7431304" cy="4215738"/>
          </a:xfrm>
        </p:spPr>
        <p:txBody>
          <a:bodyPr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600">
                <a:latin typeface="+mj-ea"/>
                <a:ea typeface="+mj-ea"/>
              </a:defRPr>
            </a:lvl2pPr>
            <a:lvl3pPr>
              <a:defRPr sz="140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Introduction to Programming Language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502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802513"/>
            <a:ext cx="6063565" cy="1525991"/>
          </a:xfrm>
          <a:prstGeom prst="rect">
            <a:avLst/>
          </a:prstGeom>
          <a:solidFill>
            <a:srgbClr val="6867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ea"/>
              <a:ea typeface="+mj-ea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237838" y="3041745"/>
            <a:ext cx="4906162" cy="860290"/>
          </a:xfrm>
          <a:prstGeom prst="rect">
            <a:avLst/>
          </a:prstGeom>
          <a:solidFill>
            <a:srgbClr val="BC65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ea"/>
              <a:ea typeface="+mj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03" y="2007073"/>
            <a:ext cx="5357451" cy="1016006"/>
          </a:xfrm>
        </p:spPr>
        <p:txBody>
          <a:bodyPr anchor="ctr"/>
          <a:lstStyle>
            <a:lvl1pPr algn="ctr">
              <a:defRPr sz="2800" b="0" i="0" cap="all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9607" y="3051981"/>
            <a:ext cx="3974883" cy="792411"/>
          </a:xfrm>
        </p:spPr>
        <p:txBody>
          <a:bodyPr anchor="ctr"/>
          <a:lstStyle>
            <a:lvl1pPr marL="0" indent="0" algn="l">
              <a:buNone/>
              <a:defRPr sz="1700" b="0" cap="all">
                <a:solidFill>
                  <a:schemeClr val="bg1"/>
                </a:solidFill>
                <a:latin typeface="+mj-ea"/>
                <a:ea typeface="+mj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83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996" y="1052514"/>
            <a:ext cx="3953364" cy="5372050"/>
          </a:xfrm>
        </p:spPr>
        <p:txBody>
          <a:bodyPr>
            <a:normAutofit/>
          </a:bodyPr>
          <a:lstStyle>
            <a:lvl1pPr>
              <a:defRPr sz="1600">
                <a:latin typeface="+mj-ea"/>
                <a:ea typeface="+mj-ea"/>
              </a:defRPr>
            </a:lvl1pPr>
            <a:lvl2pPr>
              <a:defRPr sz="1400">
                <a:latin typeface="+mj-ea"/>
                <a:ea typeface="+mj-ea"/>
              </a:defRPr>
            </a:lvl2pPr>
            <a:lvl3pPr>
              <a:defRPr sz="1200">
                <a:latin typeface="+mj-ea"/>
                <a:ea typeface="+mj-ea"/>
              </a:defRPr>
            </a:lvl3pPr>
            <a:lvl4pPr>
              <a:defRPr sz="1100">
                <a:latin typeface="+mj-ea"/>
                <a:ea typeface="+mj-ea"/>
              </a:defRPr>
            </a:lvl4pPr>
            <a:lvl5pPr>
              <a:defRPr sz="1100">
                <a:latin typeface="+mj-ea"/>
                <a:ea typeface="+mj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153" y="1052514"/>
            <a:ext cx="3976008" cy="5372050"/>
          </a:xfrm>
        </p:spPr>
        <p:txBody>
          <a:bodyPr>
            <a:normAutofit/>
          </a:bodyPr>
          <a:lstStyle>
            <a:lvl1pPr>
              <a:defRPr sz="1600">
                <a:latin typeface="+mj-ea"/>
                <a:ea typeface="+mj-ea"/>
              </a:defRPr>
            </a:lvl1pPr>
            <a:lvl2pPr>
              <a:defRPr sz="1400">
                <a:latin typeface="+mj-ea"/>
                <a:ea typeface="+mj-ea"/>
              </a:defRPr>
            </a:lvl2pPr>
            <a:lvl3pPr>
              <a:defRPr sz="1200">
                <a:latin typeface="+mj-ea"/>
                <a:ea typeface="+mj-ea"/>
              </a:defRPr>
            </a:lvl3pPr>
            <a:lvl4pPr>
              <a:defRPr sz="1100">
                <a:latin typeface="+mj-ea"/>
                <a:ea typeface="+mj-ea"/>
              </a:defRPr>
            </a:lvl4pPr>
            <a:lvl5pPr>
              <a:defRPr sz="1100">
                <a:latin typeface="+mj-ea"/>
                <a:ea typeface="+mj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Introduction to Programming Language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995" y="983189"/>
            <a:ext cx="3960832" cy="568669"/>
          </a:xfrm>
        </p:spPr>
        <p:txBody>
          <a:bodyPr tIns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A6A401"/>
                </a:solidFill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995" y="1562099"/>
            <a:ext cx="3960832" cy="4920071"/>
          </a:xfrm>
        </p:spPr>
        <p:txBody>
          <a:bodyPr/>
          <a:lstStyle>
            <a:lvl1pPr>
              <a:defRPr sz="1600">
                <a:solidFill>
                  <a:srgbClr val="504B4B"/>
                </a:solidFill>
                <a:latin typeface="+mj-ea"/>
                <a:ea typeface="+mj-ea"/>
              </a:defRPr>
            </a:lvl1pPr>
            <a:lvl2pPr>
              <a:defRPr sz="1400">
                <a:solidFill>
                  <a:srgbClr val="504B4B"/>
                </a:solidFill>
                <a:latin typeface="+mj-ea"/>
                <a:ea typeface="+mj-ea"/>
              </a:defRPr>
            </a:lvl2pPr>
            <a:lvl3pPr>
              <a:defRPr sz="1200">
                <a:solidFill>
                  <a:srgbClr val="504B4B"/>
                </a:solidFill>
                <a:latin typeface="+mj-ea"/>
                <a:ea typeface="+mj-ea"/>
              </a:defRPr>
            </a:lvl3pPr>
            <a:lvl4pPr>
              <a:defRPr sz="1100">
                <a:solidFill>
                  <a:srgbClr val="504B4B"/>
                </a:solidFill>
                <a:latin typeface="+mj-ea"/>
                <a:ea typeface="+mj-ea"/>
              </a:defRPr>
            </a:lvl4pPr>
            <a:lvl5pPr>
              <a:defRPr sz="1100">
                <a:solidFill>
                  <a:srgbClr val="504B4B"/>
                </a:solidFill>
                <a:latin typeface="+mj-ea"/>
                <a:ea typeface="+mj-e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607" y="983189"/>
            <a:ext cx="3976008" cy="568669"/>
          </a:xfrm>
        </p:spPr>
        <p:txBody>
          <a:bodyPr tIns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A6A401"/>
                </a:solidFill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07" y="1562099"/>
            <a:ext cx="3976008" cy="4920071"/>
          </a:xfrm>
        </p:spPr>
        <p:txBody>
          <a:bodyPr/>
          <a:lstStyle>
            <a:lvl1pPr>
              <a:defRPr sz="1600">
                <a:solidFill>
                  <a:srgbClr val="504B4B"/>
                </a:solidFill>
                <a:latin typeface="+mj-ea"/>
                <a:ea typeface="+mj-ea"/>
              </a:defRPr>
            </a:lvl1pPr>
            <a:lvl2pPr>
              <a:defRPr sz="1400">
                <a:solidFill>
                  <a:srgbClr val="504B4B"/>
                </a:solidFill>
                <a:latin typeface="+mj-ea"/>
                <a:ea typeface="+mj-ea"/>
              </a:defRPr>
            </a:lvl2pPr>
            <a:lvl3pPr>
              <a:defRPr sz="1200">
                <a:solidFill>
                  <a:srgbClr val="504B4B"/>
                </a:solidFill>
                <a:latin typeface="+mj-ea"/>
                <a:ea typeface="+mj-ea"/>
              </a:defRPr>
            </a:lvl3pPr>
            <a:lvl4pPr>
              <a:defRPr sz="1100">
                <a:solidFill>
                  <a:srgbClr val="504B4B"/>
                </a:solidFill>
                <a:latin typeface="+mj-ea"/>
                <a:ea typeface="+mj-ea"/>
              </a:defRPr>
            </a:lvl4pPr>
            <a:lvl5pPr>
              <a:defRPr sz="1100">
                <a:solidFill>
                  <a:srgbClr val="504B4B"/>
                </a:solidFill>
                <a:latin typeface="+mj-ea"/>
                <a:ea typeface="+mj-e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Introduction to Programming Language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7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20890" y="5330091"/>
            <a:ext cx="3606765" cy="105784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300"/>
              </a:spcBef>
              <a:defRPr sz="1300"/>
            </a:lvl1pPr>
            <a:lvl2pPr>
              <a:lnSpc>
                <a:spcPct val="100000"/>
              </a:lnSpc>
              <a:spcBef>
                <a:spcPts val="30"/>
              </a:spcBef>
              <a:defRPr sz="1200"/>
            </a:lvl2pPr>
            <a:lvl3pPr>
              <a:lnSpc>
                <a:spcPct val="100000"/>
              </a:lnSpc>
              <a:spcBef>
                <a:spcPts val="30"/>
              </a:spcBef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629607" y="4893679"/>
            <a:ext cx="4287895" cy="423749"/>
          </a:xfrm>
        </p:spPr>
        <p:txBody>
          <a:bodyPr tIns="18288" bIns="18288"/>
          <a:lstStyle>
            <a:lvl1pPr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1173187" y="1586793"/>
            <a:ext cx="4930054" cy="3125788"/>
          </a:xfrm>
          <a:effectLst>
            <a:outerShdw blurRad="190500" dist="63500" dir="2700000">
              <a:srgbClr val="000000">
                <a:alpha val="43000"/>
              </a:srgbClr>
            </a:outerShdw>
          </a:effectLst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Programming Language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CD29-3FF4-6D4C-91CD-B76B0411C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258" y="375829"/>
            <a:ext cx="8107710" cy="8007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995" y="1355148"/>
            <a:ext cx="8106620" cy="4964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47962"/>
            <a:ext cx="2133600" cy="2925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4"/>
                </a:solidFill>
                <a:latin typeface="+mj-ea"/>
                <a:ea typeface="+mj-ea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47962"/>
            <a:ext cx="2895600" cy="2925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4"/>
                </a:solidFill>
                <a:latin typeface="+mj-ea"/>
                <a:ea typeface="+mj-ea"/>
              </a:defRPr>
            </a:lvl1pPr>
          </a:lstStyle>
          <a:p>
            <a:r>
              <a:rPr lang="en-US"/>
              <a:t>Introduction to Programming Language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47962"/>
            <a:ext cx="2133600" cy="2925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/>
                </a:solidFill>
                <a:latin typeface="+mj-ea"/>
                <a:ea typeface="+mj-ea"/>
              </a:defRPr>
            </a:lvl1pPr>
          </a:lstStyle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2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b="0" kern="1200">
          <a:solidFill>
            <a:srgbClr val="953D46"/>
          </a:solidFill>
          <a:latin typeface="+mj-ea"/>
          <a:ea typeface="+mj-ea"/>
          <a:cs typeface="+mj-cs"/>
        </a:defRPr>
      </a:lvl1pPr>
    </p:titleStyle>
    <p:bodyStyle>
      <a:lvl1pPr marL="225425" indent="-225425" algn="l" defTabSz="457200" rtl="0" eaLnBrk="1" latinLnBrk="0" hangingPunct="1">
        <a:lnSpc>
          <a:spcPct val="110000"/>
        </a:lnSpc>
        <a:spcBef>
          <a:spcPts val="600"/>
        </a:spcBef>
        <a:buFontTx/>
        <a:buBlip>
          <a:blip r:embed="rId27"/>
        </a:buBlip>
        <a:defRPr sz="1800" kern="1200">
          <a:solidFill>
            <a:srgbClr val="504B4B"/>
          </a:solidFill>
          <a:latin typeface="+mj-ea"/>
          <a:ea typeface="+mj-ea"/>
          <a:cs typeface="+mn-cs"/>
        </a:defRPr>
      </a:lvl1pPr>
      <a:lvl2pPr marL="573088" indent="-238125" algn="l" defTabSz="457200" rtl="0" eaLnBrk="1" latinLnBrk="0" hangingPunct="1">
        <a:lnSpc>
          <a:spcPct val="110000"/>
        </a:lnSpc>
        <a:spcBef>
          <a:spcPts val="500"/>
        </a:spcBef>
        <a:buFontTx/>
        <a:buBlip>
          <a:blip r:embed="rId28"/>
        </a:buBlip>
        <a:defRPr sz="1600" kern="1200">
          <a:solidFill>
            <a:srgbClr val="504B4B"/>
          </a:solidFill>
          <a:latin typeface="+mj-ea"/>
          <a:ea typeface="+mj-ea"/>
          <a:cs typeface="+mn-cs"/>
        </a:defRPr>
      </a:lvl2pPr>
      <a:lvl3pPr marL="860425" indent="-182563" algn="l" defTabSz="457200" rtl="0" eaLnBrk="1" latinLnBrk="0" hangingPunct="1">
        <a:lnSpc>
          <a:spcPct val="110000"/>
        </a:lnSpc>
        <a:spcBef>
          <a:spcPts val="300"/>
        </a:spcBef>
        <a:buFontTx/>
        <a:buBlip>
          <a:blip r:embed="rId29"/>
        </a:buBlip>
        <a:defRPr sz="1400" kern="1200">
          <a:solidFill>
            <a:srgbClr val="504B4B"/>
          </a:solidFill>
          <a:latin typeface="+mj-ea"/>
          <a:ea typeface="+mj-ea"/>
          <a:cs typeface="+mn-cs"/>
        </a:defRPr>
      </a:lvl3pPr>
      <a:lvl4pPr marL="1198563" indent="-225425" algn="l" defTabSz="457200" rtl="0" eaLnBrk="1" latinLnBrk="0" hangingPunct="1">
        <a:lnSpc>
          <a:spcPct val="110000"/>
        </a:lnSpc>
        <a:spcBef>
          <a:spcPts val="100"/>
        </a:spcBef>
        <a:buFontTx/>
        <a:buBlip>
          <a:blip r:embed="rId27"/>
        </a:buBlip>
        <a:defRPr sz="1200" kern="1200">
          <a:solidFill>
            <a:srgbClr val="504B4B"/>
          </a:solidFill>
          <a:latin typeface="+mj-ea"/>
          <a:ea typeface="+mj-ea"/>
          <a:cs typeface="+mn-cs"/>
        </a:defRPr>
      </a:lvl4pPr>
      <a:lvl5pPr marL="1544638" indent="-228600" algn="l" defTabSz="457200" rtl="0" eaLnBrk="1" latinLnBrk="0" hangingPunct="1">
        <a:lnSpc>
          <a:spcPct val="110000"/>
        </a:lnSpc>
        <a:spcBef>
          <a:spcPts val="0"/>
        </a:spcBef>
        <a:buFontTx/>
        <a:buBlip>
          <a:blip r:embed="rId27"/>
        </a:buBlip>
        <a:defRPr sz="1200" kern="1200">
          <a:solidFill>
            <a:srgbClr val="504B4B"/>
          </a:solidFill>
          <a:latin typeface="+mj-ea"/>
          <a:ea typeface="+mj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customXml" Target="../ink/ink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78654" y="5502852"/>
            <a:ext cx="7085661" cy="1209747"/>
          </a:xfrm>
          <a:prstGeom prst="rect">
            <a:avLst/>
          </a:prstGeom>
          <a:solidFill>
            <a:srgbClr val="FAE5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pic>
        <p:nvPicPr>
          <p:cNvPr id="1026" name="Picture 2" descr="https://scontent.xx.fbcdn.net/v/t1.0-9/13521923_1254972571210242_2207723619714677504_n.jpg?oh=08baff8067e7922d0c70d5ed8d420215&amp;oe=57F434A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9" r="24826"/>
          <a:stretch/>
        </p:blipFill>
        <p:spPr bwMode="auto">
          <a:xfrm>
            <a:off x="-54947" y="1612"/>
            <a:ext cx="9216000" cy="49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832118" y="836685"/>
            <a:ext cx="4687098" cy="830997"/>
          </a:xfrm>
        </p:spPr>
        <p:txBody>
          <a:bodyPr/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DAY 03</a:t>
            </a:r>
          </a:p>
          <a:p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연산과 변수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903" y="5790887"/>
            <a:ext cx="610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953D46"/>
                </a:solidFill>
                <a:latin typeface="+mj-ea"/>
                <a:ea typeface="+mj-ea"/>
              </a:rPr>
              <a:t>모두의 </a:t>
            </a:r>
            <a:r>
              <a:rPr lang="ko-KR" altLang="en-US" b="1" dirty="0" err="1">
                <a:solidFill>
                  <a:srgbClr val="953D46"/>
                </a:solidFill>
                <a:latin typeface="+mj-ea"/>
                <a:ea typeface="+mj-ea"/>
              </a:rPr>
              <a:t>파이썬</a:t>
            </a:r>
            <a:r>
              <a:rPr lang="ko-KR" altLang="en-US" b="1" dirty="0">
                <a:solidFill>
                  <a:srgbClr val="953D46"/>
                </a:solidFill>
                <a:latin typeface="+mj-ea"/>
                <a:ea typeface="+mj-ea"/>
              </a:rPr>
              <a:t> </a:t>
            </a:r>
            <a:r>
              <a:rPr lang="en-US" altLang="ko-KR" dirty="0">
                <a:latin typeface="+mj-ea"/>
                <a:ea typeface="+mj-ea"/>
              </a:rPr>
              <a:t>20</a:t>
            </a:r>
            <a:r>
              <a:rPr lang="ko-KR" altLang="en-US" dirty="0">
                <a:latin typeface="+mj-ea"/>
                <a:ea typeface="+mj-ea"/>
              </a:rPr>
              <a:t>일 만에 배우는 프로그래밍 기초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7845" y="5106181"/>
            <a:ext cx="1720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dirty="0" err="1">
                <a:latin typeface="+mj-ea"/>
                <a:ea typeface="+mj-ea"/>
              </a:rPr>
              <a:t>likegnu@Facebook</a:t>
            </a:r>
            <a:endParaRPr lang="ko-KR" altLang="en-US" sz="1400" i="1" dirty="0">
              <a:latin typeface="+mj-ea"/>
              <a:ea typeface="+mj-ea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2C1D15E-898D-4F25-9EEE-A538724EDC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6163" y="63801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29"/>
    </mc:Choice>
    <mc:Fallback>
      <p:transition spd="slow" advTm="4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처리 7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>
                <a:solidFill>
                  <a:schemeClr val="tx1"/>
                </a:solidFill>
              </a:rPr>
              <a:t>파이썬의</a:t>
            </a:r>
            <a:r>
              <a:rPr lang="ko-KR" altLang="en-US" dirty="0">
                <a:solidFill>
                  <a:schemeClr val="tx1"/>
                </a:solidFill>
              </a:rPr>
              <a:t> 변수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8995" y="1355147"/>
            <a:ext cx="8278316" cy="4964629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rgbClr val="953D46"/>
                </a:solidFill>
              </a:rPr>
              <a:t> </a:t>
            </a:r>
            <a:r>
              <a:rPr lang="ko-KR" altLang="en-US" dirty="0"/>
              <a:t>대화형 </a:t>
            </a:r>
            <a:r>
              <a:rPr lang="ko-KR" altLang="en-US" dirty="0" err="1"/>
              <a:t>셸에</a:t>
            </a:r>
            <a:r>
              <a:rPr lang="ko-KR" altLang="en-US" dirty="0"/>
              <a:t> 명령어를 입력하다 에러가 나면</a:t>
            </a:r>
            <a:r>
              <a:rPr lang="en-US" altLang="ko-KR" dirty="0"/>
              <a:t>?</a:t>
            </a:r>
            <a:br>
              <a:rPr lang="en-US" altLang="ko-KR" dirty="0"/>
            </a:br>
            <a:r>
              <a:rPr lang="en-US" altLang="ko-KR" sz="1000" dirty="0"/>
              <a:t>    </a:t>
            </a:r>
            <a:br>
              <a:rPr lang="en-US" altLang="ko-KR" dirty="0"/>
            </a:br>
            <a:r>
              <a:rPr lang="ko-KR" altLang="en-US" sz="1600" dirty="0"/>
              <a:t>대화형 </a:t>
            </a:r>
            <a:r>
              <a:rPr lang="ko-KR" altLang="en-US" sz="1600" dirty="0" err="1"/>
              <a:t>셸에서</a:t>
            </a:r>
            <a:r>
              <a:rPr lang="ko-KR" altLang="en-US" sz="1600" dirty="0"/>
              <a:t> 명령어를 입력하다 에러가 나면</a:t>
            </a:r>
            <a:r>
              <a:rPr lang="en-US" altLang="ko-KR" sz="1600" dirty="0"/>
              <a:t>, </a:t>
            </a:r>
            <a:r>
              <a:rPr lang="ko-KR" altLang="en-US" sz="1600" dirty="0"/>
              <a:t>에러가 생긴 원인을 찾아내 문장을 올바르게 입력한 다음 다시 한 번 실행하면 됩니다</a:t>
            </a:r>
            <a:r>
              <a:rPr lang="en-US" altLang="ko-KR" sz="1600" dirty="0"/>
              <a:t>. </a:t>
            </a:r>
            <a:r>
              <a:rPr lang="ko-KR" altLang="en-US" sz="1600" dirty="0"/>
              <a:t>매번 처음부터 다시 입력하기가 번거롭다면 다음과 같은 방법으로 수정해 보세요</a:t>
            </a:r>
            <a:r>
              <a:rPr lang="en-US" altLang="ko-KR" sz="1600" dirty="0"/>
              <a:t>.</a:t>
            </a:r>
            <a:br>
              <a:rPr lang="en-US" altLang="ko-KR" sz="1600" dirty="0"/>
            </a:br>
            <a:br>
              <a:rPr lang="en-US" altLang="ko-KR" sz="1600" dirty="0"/>
            </a:br>
            <a:r>
              <a:rPr lang="ko-KR" altLang="en-US" sz="1600" dirty="0"/>
              <a:t>① 잘못 입력해서 에러가 난 줄을 클릭합니다</a:t>
            </a:r>
            <a:r>
              <a:rPr lang="en-US" altLang="ko-KR" sz="1600" dirty="0"/>
              <a:t>.</a:t>
            </a:r>
            <a:br>
              <a:rPr lang="en-US" altLang="ko-KR" sz="1600" dirty="0"/>
            </a:br>
            <a:r>
              <a:rPr lang="ko-KR" altLang="en-US" sz="1600" dirty="0"/>
              <a:t>② </a:t>
            </a:r>
            <a:r>
              <a:rPr lang="en-US" altLang="ko-KR" sz="1600" dirty="0"/>
              <a:t>Enter </a:t>
            </a:r>
            <a:r>
              <a:rPr lang="ko-KR" altLang="en-US" sz="1600" dirty="0"/>
              <a:t>를 한 번 누르면 </a:t>
            </a:r>
            <a:r>
              <a:rPr lang="en-US" altLang="ko-KR" sz="1600" dirty="0"/>
              <a:t>&gt;&gt;&gt; </a:t>
            </a:r>
            <a:r>
              <a:rPr lang="ko-KR" altLang="en-US" sz="1600" dirty="0"/>
              <a:t>뒤에 잘못 입력한 줄이 자동으로 입력됩니다</a:t>
            </a:r>
            <a:r>
              <a:rPr lang="en-US" altLang="ko-KR" sz="1600" dirty="0"/>
              <a:t>.</a:t>
            </a:r>
            <a:br>
              <a:rPr lang="en-US" altLang="ko-KR" sz="1600" dirty="0"/>
            </a:br>
            <a:r>
              <a:rPr lang="ko-KR" altLang="en-US" sz="1600" dirty="0"/>
              <a:t>③ 자동으로 입력된 줄에서 잘못된 부분을 고치고 </a:t>
            </a:r>
            <a:r>
              <a:rPr lang="en-US" altLang="ko-KR" sz="1600" dirty="0"/>
              <a:t>Enter </a:t>
            </a:r>
            <a:r>
              <a:rPr lang="ko-KR" altLang="en-US" sz="1600" dirty="0"/>
              <a:t>를 누릅니다</a:t>
            </a:r>
            <a:r>
              <a:rPr lang="en-US" altLang="ko-KR" sz="1600" dirty="0"/>
              <a:t>.</a:t>
            </a:r>
            <a:br>
              <a:rPr lang="en-US" altLang="ko-KR" sz="1600" dirty="0"/>
            </a:br>
            <a:r>
              <a:rPr lang="ko-KR" altLang="en-US" sz="1600" dirty="0"/>
              <a:t>④ 수정된 줄에 대한 실행 결과를 얻을 수 있습니다</a:t>
            </a:r>
            <a:r>
              <a:rPr lang="en-US" altLang="ko-KR" sz="1600" dirty="0"/>
              <a:t>.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57" y="4070673"/>
            <a:ext cx="5846621" cy="2451808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781823" y="4953292"/>
            <a:ext cx="1292396" cy="20391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769621" y="5349971"/>
            <a:ext cx="1362204" cy="15288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769621" y="5502853"/>
            <a:ext cx="498100" cy="11521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05C0ADE-9CC6-4A31-8C23-496A6A71BC2B}"/>
                  </a:ext>
                </a:extLst>
              </p14:cNvPr>
              <p14:cNvContentPartPr/>
              <p14:nvPr/>
            </p14:nvContentPartPr>
            <p14:xfrm>
              <a:off x="846000" y="5139720"/>
              <a:ext cx="7188840" cy="1375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05C0ADE-9CC6-4A31-8C23-496A6A71BC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6640" y="5130360"/>
                <a:ext cx="7207560" cy="139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378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처리 7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>
                <a:solidFill>
                  <a:schemeClr val="tx1"/>
                </a:solidFill>
              </a:rPr>
              <a:t>파이썬의 연산자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8995" y="1632755"/>
            <a:ext cx="4303433" cy="4964629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solidFill>
                  <a:srgbClr val="953D46"/>
                </a:solidFill>
              </a:rPr>
              <a:t> </a:t>
            </a:r>
            <a:r>
              <a:rPr lang="ko-KR" altLang="en-US" sz="2000" dirty="0">
                <a:solidFill>
                  <a:srgbClr val="953D46"/>
                </a:solidFill>
              </a:rPr>
              <a:t>연산기호 의미 </a:t>
            </a:r>
            <a:r>
              <a:rPr lang="ko-KR" altLang="en-US" sz="2000" dirty="0">
                <a:solidFill>
                  <a:schemeClr val="tx1"/>
                </a:solidFill>
              </a:rPr>
              <a:t>유추해 보기</a:t>
            </a:r>
            <a:br>
              <a:rPr lang="en-US" altLang="ko-KR" sz="2000" dirty="0">
                <a:solidFill>
                  <a:schemeClr val="tx1"/>
                </a:solidFill>
              </a:rPr>
            </a:br>
            <a:br>
              <a:rPr lang="en-US" altLang="ko-KR" sz="2000" dirty="0">
                <a:solidFill>
                  <a:srgbClr val="953D46"/>
                </a:solidFill>
              </a:rPr>
            </a:br>
            <a:r>
              <a:rPr lang="en-US" altLang="ko-KR" sz="2000" dirty="0">
                <a:solidFill>
                  <a:srgbClr val="953D46"/>
                </a:solidFill>
              </a:rPr>
              <a:t>  </a:t>
            </a:r>
            <a:r>
              <a:rPr lang="en-US" altLang="ko-KR" sz="2000" dirty="0"/>
              <a:t>&gt;&gt;&gt; 7</a:t>
            </a:r>
            <a:r>
              <a:rPr lang="en-US" altLang="ko-KR" sz="2000" b="1" dirty="0"/>
              <a:t>+</a:t>
            </a:r>
            <a:r>
              <a:rPr lang="en-US" altLang="ko-KR" sz="2000" dirty="0"/>
              <a:t>4</a:t>
            </a:r>
          </a:p>
          <a:p>
            <a:pPr marL="347663" lvl="1" indent="0">
              <a:buNone/>
            </a:pPr>
            <a:r>
              <a:rPr lang="en-US" altLang="ko-KR" sz="2000" dirty="0"/>
              <a:t>11</a:t>
            </a:r>
          </a:p>
          <a:p>
            <a:pPr marL="347663" lvl="1" indent="0">
              <a:buNone/>
            </a:pPr>
            <a:r>
              <a:rPr lang="en-US" altLang="ko-KR" sz="2000" dirty="0"/>
              <a:t>&gt;&gt;&gt; 7</a:t>
            </a:r>
            <a:r>
              <a:rPr lang="en-US" altLang="ko-KR" sz="2000" b="1" dirty="0"/>
              <a:t>-</a:t>
            </a:r>
            <a:r>
              <a:rPr lang="en-US" altLang="ko-KR" sz="2000" dirty="0"/>
              <a:t>4</a:t>
            </a:r>
          </a:p>
          <a:p>
            <a:pPr marL="347663" lvl="1" indent="0">
              <a:buNone/>
            </a:pPr>
            <a:r>
              <a:rPr lang="en-US" altLang="ko-KR" sz="2000" dirty="0"/>
              <a:t>3</a:t>
            </a:r>
          </a:p>
          <a:p>
            <a:pPr marL="347663" lvl="1" indent="0">
              <a:buNone/>
            </a:pPr>
            <a:r>
              <a:rPr lang="en-US" altLang="ko-KR" sz="2000" dirty="0"/>
              <a:t>&gt;&gt;&gt; 7</a:t>
            </a:r>
            <a:r>
              <a:rPr lang="en-US" altLang="ko-KR" sz="2000" b="1" dirty="0"/>
              <a:t>*</a:t>
            </a:r>
            <a:r>
              <a:rPr lang="en-US" altLang="ko-KR" sz="2000" dirty="0"/>
              <a:t>4</a:t>
            </a:r>
          </a:p>
          <a:p>
            <a:pPr marL="347663" lvl="1" indent="0">
              <a:buNone/>
            </a:pPr>
            <a:r>
              <a:rPr lang="en-US" altLang="ko-KR" sz="2000" dirty="0"/>
              <a:t>28</a:t>
            </a:r>
          </a:p>
          <a:p>
            <a:pPr marL="347663" lvl="1" indent="0">
              <a:buNone/>
            </a:pPr>
            <a:r>
              <a:rPr lang="en-US" altLang="ko-KR" sz="2000" dirty="0"/>
              <a:t>&gt;&gt;&gt; 7</a:t>
            </a:r>
            <a:r>
              <a:rPr lang="en-US" altLang="ko-KR" sz="2000" b="1" dirty="0"/>
              <a:t>/</a:t>
            </a:r>
            <a:r>
              <a:rPr lang="en-US" altLang="ko-KR" sz="2000" dirty="0"/>
              <a:t>4</a:t>
            </a:r>
          </a:p>
          <a:p>
            <a:pPr marL="347663" lvl="1" indent="0">
              <a:buNone/>
            </a:pPr>
            <a:r>
              <a:rPr lang="en-US" altLang="ko-KR" sz="2000" dirty="0"/>
              <a:t>1.75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4819520" y="1632756"/>
            <a:ext cx="4303433" cy="4964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1pPr>
            <a:lvl2pPr marL="573088" indent="-238125" algn="l" defTabSz="4572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Blip>
                <a:blip r:embed="rId5"/>
              </a:buBlip>
              <a:defRPr sz="16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2pPr>
            <a:lvl3pPr marL="860425" indent="-182563" algn="l" defTabSz="457200" rtl="0" eaLnBrk="1" latinLnBrk="0" hangingPunct="1">
              <a:lnSpc>
                <a:spcPct val="110000"/>
              </a:lnSpc>
              <a:spcBef>
                <a:spcPts val="300"/>
              </a:spcBef>
              <a:buFontTx/>
              <a:buBlip>
                <a:blip r:embed="rId6"/>
              </a:buBlip>
              <a:defRPr sz="14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3pPr>
            <a:lvl4pPr marL="1198563" indent="-225425" algn="l" defTabSz="457200" rtl="0" eaLnBrk="1" latinLnBrk="0" hangingPunct="1">
              <a:lnSpc>
                <a:spcPct val="110000"/>
              </a:lnSpc>
              <a:spcBef>
                <a:spcPts val="100"/>
              </a:spcBef>
              <a:buFontTx/>
              <a:buBlip>
                <a:blip r:embed="rId4"/>
              </a:buBlip>
              <a:defRPr sz="12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4pPr>
            <a:lvl5pPr marL="1544638" indent="-22860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Tx/>
              <a:buBlip>
                <a:blip r:embed="rId4"/>
              </a:buBlip>
              <a:defRPr sz="12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rgbClr val="953D46"/>
                </a:solidFill>
              </a:rPr>
              <a:t> </a:t>
            </a:r>
            <a:r>
              <a:rPr lang="ko-KR" altLang="en-US" sz="2000" dirty="0">
                <a:solidFill>
                  <a:srgbClr val="953D46"/>
                </a:solidFill>
              </a:rPr>
              <a:t>연산기호 의미 </a:t>
            </a:r>
            <a:r>
              <a:rPr lang="ko-KR" altLang="en-US" sz="2000" dirty="0">
                <a:solidFill>
                  <a:schemeClr val="tx1"/>
                </a:solidFill>
              </a:rPr>
              <a:t>유추해 보기</a:t>
            </a:r>
            <a:br>
              <a:rPr lang="en-US" altLang="ko-KR" sz="2000" dirty="0">
                <a:solidFill>
                  <a:schemeClr val="tx1"/>
                </a:solidFill>
              </a:rPr>
            </a:br>
            <a:br>
              <a:rPr lang="en-US" altLang="ko-KR" sz="2000" dirty="0">
                <a:solidFill>
                  <a:srgbClr val="953D46"/>
                </a:solidFill>
              </a:rPr>
            </a:br>
            <a:r>
              <a:rPr lang="en-US" altLang="ko-KR" sz="2000" dirty="0">
                <a:solidFill>
                  <a:srgbClr val="953D46"/>
                </a:solidFill>
              </a:rPr>
              <a:t>  </a:t>
            </a:r>
            <a:r>
              <a:rPr lang="en-US" altLang="ko-KR" sz="2000" dirty="0"/>
              <a:t>&gt;&gt;&gt; 2</a:t>
            </a:r>
            <a:r>
              <a:rPr lang="en-US" altLang="ko-KR" sz="2000" b="1" dirty="0"/>
              <a:t>**</a:t>
            </a:r>
            <a:r>
              <a:rPr lang="en-US" altLang="ko-KR" sz="2000" dirty="0"/>
              <a:t>3</a:t>
            </a:r>
          </a:p>
          <a:p>
            <a:pPr marL="347663" lvl="1" indent="0">
              <a:buFontTx/>
              <a:buNone/>
            </a:pPr>
            <a:r>
              <a:rPr lang="en-US" altLang="ko-KR" sz="2000" dirty="0"/>
              <a:t>8</a:t>
            </a:r>
          </a:p>
          <a:p>
            <a:pPr marL="347663" lvl="1" indent="0">
              <a:buFontTx/>
              <a:buNone/>
            </a:pPr>
            <a:r>
              <a:rPr lang="en-US" altLang="ko-KR" sz="2000" dirty="0"/>
              <a:t>&gt;&gt;&gt; 7</a:t>
            </a:r>
            <a:r>
              <a:rPr lang="en-US" altLang="ko-KR" sz="2000" b="1" dirty="0"/>
              <a:t>//</a:t>
            </a:r>
            <a:r>
              <a:rPr lang="en-US" altLang="ko-KR" sz="2000" dirty="0"/>
              <a:t>4</a:t>
            </a:r>
          </a:p>
          <a:p>
            <a:pPr marL="347663" lvl="1" indent="0">
              <a:buFontTx/>
              <a:buNone/>
            </a:pPr>
            <a:r>
              <a:rPr lang="en-US" altLang="ko-KR" sz="2000" dirty="0"/>
              <a:t>1</a:t>
            </a:r>
          </a:p>
          <a:p>
            <a:pPr marL="347663" lvl="1" indent="0">
              <a:buFontTx/>
              <a:buNone/>
            </a:pPr>
            <a:r>
              <a:rPr lang="en-US" altLang="ko-KR" sz="2000" dirty="0"/>
              <a:t>&gt;&gt;&gt; 7</a:t>
            </a:r>
            <a:r>
              <a:rPr lang="en-US" altLang="ko-KR" sz="2000" b="1" dirty="0"/>
              <a:t>%</a:t>
            </a:r>
            <a:r>
              <a:rPr lang="en-US" altLang="ko-KR" sz="2000" dirty="0"/>
              <a:t>4</a:t>
            </a:r>
          </a:p>
          <a:p>
            <a:pPr marL="347663" lvl="1" indent="0">
              <a:buFontTx/>
              <a:buNone/>
            </a:pPr>
            <a:r>
              <a:rPr lang="en-US" altLang="ko-KR" sz="2000" dirty="0"/>
              <a:t>3</a:t>
            </a:r>
          </a:p>
          <a:p>
            <a:pPr marL="347663" lvl="1" indent="0">
              <a:buFontTx/>
              <a:buNone/>
            </a:pPr>
            <a:r>
              <a:rPr lang="en-US" altLang="ko-KR" sz="2000" dirty="0"/>
              <a:t>&gt;&gt;&gt; 2*</a:t>
            </a:r>
            <a:r>
              <a:rPr lang="en-US" altLang="ko-KR" sz="2000" b="1" dirty="0"/>
              <a:t>(</a:t>
            </a:r>
            <a:r>
              <a:rPr lang="en-US" altLang="ko-KR" sz="2000" dirty="0"/>
              <a:t>3+4</a:t>
            </a:r>
            <a:r>
              <a:rPr lang="en-US" altLang="ko-KR" sz="2000" b="1" dirty="0"/>
              <a:t>)</a:t>
            </a:r>
          </a:p>
          <a:p>
            <a:pPr marL="347663" lvl="1" indent="0">
              <a:buFontTx/>
              <a:buNone/>
            </a:pPr>
            <a:r>
              <a:rPr lang="en-US" altLang="ko-KR" sz="2000" dirty="0"/>
              <a:t>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0" name="Audio 59">
            <a:hlinkClick r:id="" action="ppaction://media"/>
            <a:extLst>
              <a:ext uri="{FF2B5EF4-FFF2-40B4-BE49-F238E27FC236}">
                <a16:creationId xmlns:a16="http://schemas.microsoft.com/office/drawing/2014/main" id="{D9360C7D-A269-415C-B193-FAFD7B2474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66163" y="6380163"/>
            <a:ext cx="304800" cy="304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0F4E919-4785-4EBA-BDC8-88AB9C24C515}"/>
                  </a:ext>
                </a:extLst>
              </p14:cNvPr>
              <p14:cNvContentPartPr/>
              <p14:nvPr/>
            </p14:nvContentPartPr>
            <p14:xfrm>
              <a:off x="1719720" y="2189520"/>
              <a:ext cx="6383520" cy="35856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0F4E919-4785-4EBA-BDC8-88AB9C24C5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10360" y="2180160"/>
                <a:ext cx="6402240" cy="360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1643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74"/>
    </mc:Choice>
    <mc:Fallback>
      <p:transition spd="slow" advTm="5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>
                <a:solidFill>
                  <a:schemeClr val="tx1"/>
                </a:solidFill>
              </a:rPr>
              <a:t>파이썬의</a:t>
            </a:r>
            <a:r>
              <a:rPr lang="ko-KR" altLang="en-US" dirty="0">
                <a:solidFill>
                  <a:schemeClr val="tx1"/>
                </a:solidFill>
              </a:rPr>
              <a:t> 연산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/>
          </p:nvPr>
        </p:nvGraphicFramePr>
        <p:xfrm>
          <a:off x="481903" y="1412751"/>
          <a:ext cx="8237801" cy="4954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1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5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9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51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연산 기호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D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뜻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D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예시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D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결과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2000" b="1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더하기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7+4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2000" b="1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빼기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7-4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ko-KR" altLang="en-US" sz="2000" b="1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곱하기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7*4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1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ko-KR" altLang="en-US" sz="2000" b="1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나누기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7/4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1.75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51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endParaRPr lang="ko-KR" altLang="en-US" sz="2000" b="1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제곱 </a:t>
                      </a:r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같은 수를 여러 번 곱함</a:t>
                      </a:r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2**3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(2</a:t>
                      </a:r>
                      <a:r>
                        <a:rPr lang="ko-KR" altLang="en-US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를 세 번 곱함 </a:t>
                      </a:r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2*2*2)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1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//</a:t>
                      </a:r>
                      <a:endParaRPr lang="ko-KR" altLang="en-US" sz="2000" b="1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정수로 나누었을 때의 몫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7//4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</a:t>
                      </a:r>
                      <a:r>
                        <a:rPr lang="ko-KR" altLang="en-US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나눗셈의 몫</a:t>
                      </a:r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1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ko-KR" altLang="en-US" sz="2000" b="1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정수로 나누었을 때의 나머지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7%4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</a:t>
                      </a:r>
                      <a:r>
                        <a:rPr lang="ko-KR" altLang="en-US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나눗셈의 나머지</a:t>
                      </a:r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51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 ) </a:t>
                      </a:r>
                      <a:endParaRPr lang="ko-KR" altLang="en-US" sz="2000" b="1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다른 계산보다 괄호 안을 먼저 계산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2*(3+4)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ko-KR" altLang="en-US" sz="20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11DBEB-6FFE-4F63-A577-AD89400D1CD5}"/>
                  </a:ext>
                </a:extLst>
              </p14:cNvPr>
              <p14:cNvContentPartPr/>
              <p14:nvPr/>
            </p14:nvContentPartPr>
            <p14:xfrm>
              <a:off x="687960" y="4331160"/>
              <a:ext cx="323640" cy="1917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11DBEB-6FFE-4F63-A577-AD89400D1C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8600" y="4321800"/>
                <a:ext cx="342360" cy="193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7471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>
                <a:solidFill>
                  <a:schemeClr val="tx1"/>
                </a:solidFill>
              </a:rPr>
              <a:t>파이썬의</a:t>
            </a:r>
            <a:r>
              <a:rPr lang="ko-KR" altLang="en-US" dirty="0">
                <a:solidFill>
                  <a:schemeClr val="tx1"/>
                </a:solidFill>
              </a:rPr>
              <a:t> 연산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942759" y="1700790"/>
            <a:ext cx="6682412" cy="4666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000" dirty="0" err="1"/>
              <a:t>파이썬</a:t>
            </a:r>
            <a:r>
              <a:rPr lang="ko-KR" altLang="en-US" sz="2000" dirty="0"/>
              <a:t> 문법으로 작성한 </a:t>
            </a:r>
            <a:r>
              <a:rPr lang="en-US" altLang="ko-KR" sz="2000" dirty="0"/>
              <a:t>5+[4</a:t>
            </a:r>
            <a:r>
              <a:rPr lang="ko-KR" altLang="en-US" sz="2000" dirty="0"/>
              <a:t>*</a:t>
            </a:r>
            <a:r>
              <a:rPr lang="en-US" altLang="ko-KR" sz="2000" dirty="0"/>
              <a:t>{3+(1+2)}]</a:t>
            </a:r>
            <a:r>
              <a:rPr lang="ko-KR" altLang="en-US" sz="2000" dirty="0"/>
              <a:t>의 결과값은</a:t>
            </a:r>
            <a:r>
              <a:rPr lang="en-US" altLang="ko-KR" sz="2000" dirty="0"/>
              <a:t>?</a:t>
            </a:r>
            <a:br>
              <a:rPr lang="en-US" altLang="ko-KR" sz="2000" dirty="0"/>
            </a:br>
            <a:br>
              <a:rPr lang="en-US" altLang="ko-KR" sz="2000" dirty="0"/>
            </a:br>
            <a:r>
              <a:rPr lang="en-US" altLang="ko-KR" sz="2000" dirty="0"/>
              <a:t>&gt;&gt;&gt; 5+(4*(3+(1+2)))</a:t>
            </a:r>
            <a:br>
              <a:rPr lang="en-US" altLang="ko-KR" sz="2000" dirty="0"/>
            </a:b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나오는 연산 순서 설명</a:t>
            </a:r>
            <a:r>
              <a:rPr lang="en-US" altLang="ko-KR" sz="2000" dirty="0"/>
              <a:t>?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000366" y="2795323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/>
              <a:t>29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30ACA1-C8EE-4FFC-B8A6-E0834BED99C9}"/>
                  </a:ext>
                </a:extLst>
              </p14:cNvPr>
              <p14:cNvContentPartPr/>
              <p14:nvPr/>
            </p14:nvContentPartPr>
            <p14:xfrm>
              <a:off x="1780200" y="1658880"/>
              <a:ext cx="3827160" cy="1885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30ACA1-C8EE-4FFC-B8A6-E0834BED99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0840" y="1649520"/>
                <a:ext cx="3845880" cy="190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02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>
                <a:solidFill>
                  <a:schemeClr val="tx1"/>
                </a:solidFill>
              </a:rPr>
              <a:t>파이썬의</a:t>
            </a:r>
            <a:r>
              <a:rPr lang="ko-KR" altLang="en-US" dirty="0">
                <a:solidFill>
                  <a:schemeClr val="tx1"/>
                </a:solidFill>
              </a:rPr>
              <a:t> 연산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942759" y="1297541"/>
            <a:ext cx="6682412" cy="5184630"/>
          </a:xfrm>
        </p:spPr>
        <p:txBody>
          <a:bodyPr>
            <a:normAutofit lnSpcReduction="10000"/>
          </a:bodyPr>
          <a:lstStyle/>
          <a:p>
            <a:r>
              <a:rPr lang="ko-KR" altLang="en-US" dirty="0"/>
              <a:t>수식 계산 프로그램</a:t>
            </a:r>
            <a:endParaRPr lang="en-US" altLang="ko-KR" dirty="0"/>
          </a:p>
          <a:p>
            <a:r>
              <a:rPr lang="ko-KR" altLang="en-US" dirty="0"/>
              <a:t>예제소스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>
                <a:solidFill>
                  <a:srgbClr val="7030A0"/>
                </a:solidFill>
              </a:rPr>
              <a:t>print</a:t>
            </a:r>
            <a:r>
              <a:rPr lang="en-US" altLang="ko-KR" dirty="0"/>
              <a:t>(</a:t>
            </a:r>
            <a:r>
              <a:rPr lang="en-US" altLang="ko-KR" dirty="0">
                <a:solidFill>
                  <a:srgbClr val="78AA28"/>
                </a:solidFill>
              </a:rPr>
              <a:t>"7+4 = "</a:t>
            </a:r>
            <a:r>
              <a:rPr lang="en-US" altLang="ko-KR" dirty="0"/>
              <a:t>, 7+4)</a:t>
            </a:r>
            <a:br>
              <a:rPr lang="en-US" altLang="ko-KR" dirty="0"/>
            </a:br>
            <a:r>
              <a:rPr lang="en-US" altLang="ko-KR" dirty="0">
                <a:solidFill>
                  <a:srgbClr val="7030A0"/>
                </a:solidFill>
              </a:rPr>
              <a:t>print</a:t>
            </a:r>
            <a:r>
              <a:rPr lang="en-US" altLang="ko-KR" dirty="0"/>
              <a:t>(</a:t>
            </a:r>
            <a:r>
              <a:rPr lang="en-US" altLang="ko-KR" dirty="0">
                <a:solidFill>
                  <a:srgbClr val="78AA28"/>
                </a:solidFill>
              </a:rPr>
              <a:t>"7*4 = "</a:t>
            </a:r>
            <a:r>
              <a:rPr lang="en-US" altLang="ko-KR" dirty="0"/>
              <a:t>, 7*4)</a:t>
            </a:r>
            <a:br>
              <a:rPr lang="en-US" altLang="ko-KR" dirty="0"/>
            </a:br>
            <a:r>
              <a:rPr lang="en-US" altLang="ko-KR" dirty="0">
                <a:solidFill>
                  <a:srgbClr val="7030A0"/>
                </a:solidFill>
              </a:rPr>
              <a:t>print</a:t>
            </a:r>
            <a:r>
              <a:rPr lang="en-US" altLang="ko-KR" dirty="0"/>
              <a:t>(</a:t>
            </a:r>
            <a:r>
              <a:rPr lang="en-US" altLang="ko-KR" dirty="0">
                <a:solidFill>
                  <a:srgbClr val="78AA28"/>
                </a:solidFill>
              </a:rPr>
              <a:t>"7/4 =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78AA28"/>
                </a:solidFill>
              </a:rPr>
              <a:t>"</a:t>
            </a:r>
            <a:r>
              <a:rPr lang="en-US" altLang="ko-KR" dirty="0"/>
              <a:t>, 7/4)</a:t>
            </a:r>
            <a:br>
              <a:rPr lang="en-US" altLang="ko-KR" dirty="0"/>
            </a:br>
            <a:r>
              <a:rPr lang="en-US" altLang="ko-KR" dirty="0">
                <a:solidFill>
                  <a:srgbClr val="7030A0"/>
                </a:solidFill>
              </a:rPr>
              <a:t>print</a:t>
            </a:r>
            <a:r>
              <a:rPr lang="en-US" altLang="ko-KR" dirty="0"/>
              <a:t>(</a:t>
            </a:r>
            <a:r>
              <a:rPr lang="en-US" altLang="ko-KR" dirty="0">
                <a:solidFill>
                  <a:srgbClr val="78AA28"/>
                </a:solidFill>
              </a:rPr>
              <a:t>"2**3 = "</a:t>
            </a:r>
            <a:r>
              <a:rPr lang="en-US" altLang="ko-KR" dirty="0"/>
              <a:t>, 2**3)    </a:t>
            </a:r>
            <a:r>
              <a:rPr lang="en-US" altLang="ko-KR" dirty="0">
                <a:solidFill>
                  <a:srgbClr val="953D46"/>
                </a:solidFill>
              </a:rPr>
              <a:t># 2</a:t>
            </a:r>
            <a:r>
              <a:rPr lang="ko-KR" altLang="en-US" dirty="0">
                <a:solidFill>
                  <a:srgbClr val="953D46"/>
                </a:solidFill>
              </a:rPr>
              <a:t>를 세 번 곱한 값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7030A0"/>
                </a:solidFill>
              </a:rPr>
              <a:t>print</a:t>
            </a:r>
            <a:r>
              <a:rPr lang="en-US" altLang="ko-KR" dirty="0"/>
              <a:t>(</a:t>
            </a:r>
            <a:r>
              <a:rPr lang="en-US" altLang="ko-KR" dirty="0">
                <a:solidFill>
                  <a:srgbClr val="78AA28"/>
                </a:solidFill>
              </a:rPr>
              <a:t>"5%3 = "</a:t>
            </a:r>
            <a:r>
              <a:rPr lang="en-US" altLang="ko-KR" dirty="0"/>
              <a:t>, 5%3)    </a:t>
            </a:r>
            <a:r>
              <a:rPr lang="en-US" altLang="ko-KR" dirty="0">
                <a:solidFill>
                  <a:srgbClr val="953D46"/>
                </a:solidFill>
              </a:rPr>
              <a:t># 5</a:t>
            </a:r>
            <a:r>
              <a:rPr lang="ko-KR" altLang="en-US" dirty="0">
                <a:solidFill>
                  <a:srgbClr val="953D46"/>
                </a:solidFill>
              </a:rPr>
              <a:t>를 </a:t>
            </a:r>
            <a:r>
              <a:rPr lang="en-US" altLang="ko-KR" dirty="0">
                <a:solidFill>
                  <a:srgbClr val="953D46"/>
                </a:solidFill>
              </a:rPr>
              <a:t>3</a:t>
            </a:r>
            <a:r>
              <a:rPr lang="ko-KR" altLang="en-US" dirty="0">
                <a:solidFill>
                  <a:srgbClr val="953D46"/>
                </a:solidFill>
              </a:rPr>
              <a:t>으로 나눈 나머지</a:t>
            </a:r>
            <a:br>
              <a:rPr lang="ko-KR" altLang="en-US" dirty="0">
                <a:solidFill>
                  <a:srgbClr val="953D46"/>
                </a:solidFill>
              </a:rPr>
            </a:br>
            <a:br>
              <a:rPr lang="en-US" altLang="ko-KR" dirty="0">
                <a:solidFill>
                  <a:srgbClr val="953D46"/>
                </a:solidFill>
              </a:rPr>
            </a:br>
            <a:endParaRPr lang="en-US" altLang="ko-KR" dirty="0">
              <a:solidFill>
                <a:srgbClr val="953D46"/>
              </a:solidFill>
            </a:endParaRPr>
          </a:p>
          <a:p>
            <a:r>
              <a:rPr lang="ko-KR" altLang="en-US" dirty="0"/>
              <a:t>실행결과</a:t>
            </a:r>
            <a:endParaRPr lang="en-US" altLang="ko-KR" dirty="0"/>
          </a:p>
          <a:p>
            <a:pPr marL="0" indent="0">
              <a:buNone/>
            </a:pPr>
            <a:br>
              <a:rPr lang="en-US" altLang="ko-KR" dirty="0"/>
            </a:br>
            <a:r>
              <a:rPr lang="en-US" altLang="ko-KR" dirty="0"/>
              <a:t>  7+4 = 11</a:t>
            </a:r>
            <a:br>
              <a:rPr lang="en-US" altLang="ko-KR" dirty="0"/>
            </a:br>
            <a:r>
              <a:rPr lang="en-US" altLang="ko-KR" dirty="0"/>
              <a:t>  7*4 = 28</a:t>
            </a:r>
            <a:br>
              <a:rPr lang="en-US" altLang="ko-KR" dirty="0"/>
            </a:br>
            <a:r>
              <a:rPr lang="en-US" altLang="ko-KR" dirty="0"/>
              <a:t>  7/4 = 1.75</a:t>
            </a:r>
            <a:br>
              <a:rPr lang="en-US" altLang="ko-KR" dirty="0"/>
            </a:br>
            <a:r>
              <a:rPr lang="en-US" altLang="ko-KR" dirty="0"/>
              <a:t>  2**3 = 8</a:t>
            </a:r>
            <a:br>
              <a:rPr lang="en-US" altLang="ko-KR" dirty="0"/>
            </a:br>
            <a:r>
              <a:rPr lang="en-US" altLang="ko-KR" dirty="0"/>
              <a:t>  5%3 = 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82D024-1AEB-489F-A533-9F207D2762EE}"/>
                  </a:ext>
                </a:extLst>
              </p14:cNvPr>
              <p14:cNvContentPartPr/>
              <p14:nvPr/>
            </p14:nvContentPartPr>
            <p14:xfrm>
              <a:off x="1081440" y="2172240"/>
              <a:ext cx="2261880" cy="2988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82D024-1AEB-489F-A533-9F207D2762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2080" y="2162880"/>
                <a:ext cx="2280600" cy="300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5059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처리 7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>
                <a:solidFill>
                  <a:schemeClr val="tx1"/>
                </a:solidFill>
              </a:rPr>
              <a:t>파이썬의</a:t>
            </a:r>
            <a:r>
              <a:rPr lang="ko-KR" altLang="en-US" dirty="0">
                <a:solidFill>
                  <a:schemeClr val="tx1"/>
                </a:solidFill>
              </a:rPr>
              <a:t> 변수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/>
              <a:t> </a:t>
            </a:r>
            <a:r>
              <a:rPr lang="ko-KR" altLang="en-US" sz="2000" dirty="0"/>
              <a:t>변수 </a:t>
            </a:r>
            <a:r>
              <a:rPr lang="en-US" altLang="ko-KR" sz="2000" dirty="0"/>
              <a:t>: </a:t>
            </a:r>
            <a:r>
              <a:rPr lang="ko-KR" altLang="en-US" sz="2000" dirty="0"/>
              <a:t>글자 그대로 ‘변할 수 있는 수’ </a:t>
            </a:r>
            <a:r>
              <a:rPr lang="en-US" altLang="ko-KR" sz="2000" dirty="0"/>
              <a:t>.</a:t>
            </a:r>
            <a:r>
              <a:rPr lang="ko-KR" altLang="en-US" sz="2000" dirty="0"/>
              <a:t> 정보 보관소 역할</a:t>
            </a:r>
            <a:endParaRPr lang="en-US" altLang="ko-KR" sz="2000" dirty="0"/>
          </a:p>
          <a:p>
            <a:endParaRPr lang="en-US" altLang="ko-KR" sz="2000" dirty="0"/>
          </a:p>
          <a:p>
            <a:pPr lvl="1"/>
            <a:r>
              <a:rPr lang="ko-KR" altLang="en-US" sz="1800" dirty="0"/>
              <a:t>변할 수 있는 수</a:t>
            </a:r>
            <a:endParaRPr lang="en-US" altLang="ko-KR" sz="1800" dirty="0"/>
          </a:p>
          <a:p>
            <a:pPr marL="334963" lvl="1" indent="0">
              <a:buNone/>
            </a:pPr>
            <a:r>
              <a:rPr lang="en-US" altLang="ko-KR" sz="1800" dirty="0"/>
              <a:t> : </a:t>
            </a:r>
            <a:r>
              <a:rPr lang="ko-KR" altLang="en-US" sz="1800" dirty="0"/>
              <a:t>필요에 따라 몇 번이라도 저장된 값을 바꿀 수 있음</a:t>
            </a:r>
            <a:r>
              <a:rPr lang="en-US" altLang="ko-KR" sz="1800" dirty="0"/>
              <a:t>. </a:t>
            </a:r>
          </a:p>
          <a:p>
            <a:endParaRPr lang="en-US" altLang="ko-KR" sz="2000" dirty="0"/>
          </a:p>
          <a:p>
            <a:pPr lvl="1"/>
            <a:r>
              <a:rPr lang="ko-KR" altLang="en-US" sz="1800" dirty="0"/>
              <a:t>보통 프로그램 하나는 변수를 여러 개 사용</a:t>
            </a:r>
            <a:r>
              <a:rPr lang="en-US" altLang="ko-KR" sz="1800" dirty="0"/>
              <a:t>. </a:t>
            </a:r>
            <a:br>
              <a:rPr lang="en-US" altLang="ko-KR" sz="1800" dirty="0"/>
            </a:br>
            <a:endParaRPr lang="en-US" altLang="ko-KR" sz="1800" dirty="0"/>
          </a:p>
          <a:p>
            <a:pPr lvl="1"/>
            <a:r>
              <a:rPr lang="ko-KR" altLang="en-US" sz="1800" dirty="0"/>
              <a:t>따라서 여러 개의 변수를 구분하려면 변수마다 이름을 따로 붙여야 함</a:t>
            </a:r>
            <a:r>
              <a:rPr lang="en-US" altLang="ko-KR" sz="1800" dirty="0"/>
              <a:t>.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2050" name="Picture 2" descr="https://pixabay.com/static/uploads/photo/2014/03/24/13/51/sticky-note-294627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45" y="4386553"/>
            <a:ext cx="2821637" cy="249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ixabay.com/static/uploads/photo/2014/03/24/13/51/sticky-note-294627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60" y="4386553"/>
            <a:ext cx="2821637" cy="249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pixabay.com/static/uploads/photo/2014/03/24/13/51/sticky-note-294627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81" y="4389269"/>
            <a:ext cx="2821637" cy="249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4043" y="5115482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a</a:t>
            </a:r>
            <a:endParaRPr lang="ko-KR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158205" y="5123878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b</a:t>
            </a:r>
            <a:endParaRPr lang="ko-KR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761066" y="5128635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c</a:t>
            </a:r>
            <a:endParaRPr lang="ko-KR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49957" y="552818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3</a:t>
            </a:r>
            <a:endParaRPr lang="ko-KR" alt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860035" y="5531427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3.1</a:t>
            </a:r>
            <a:endParaRPr lang="ko-KR" alt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394743" y="5560459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?</a:t>
            </a:r>
            <a:endParaRPr lang="ko-KR" altLang="en-US" sz="28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468994F-9D2E-4239-9201-7D174B2A5496}"/>
                  </a:ext>
                </a:extLst>
              </p14:cNvPr>
              <p14:cNvContentPartPr/>
              <p14:nvPr/>
            </p14:nvContentPartPr>
            <p14:xfrm>
              <a:off x="1459800" y="483120"/>
              <a:ext cx="5322600" cy="5892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468994F-9D2E-4239-9201-7D174B2A54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0440" y="473760"/>
                <a:ext cx="5341320" cy="591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2344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처리 7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>
                <a:solidFill>
                  <a:schemeClr val="tx1"/>
                </a:solidFill>
              </a:rPr>
              <a:t>파이썬의</a:t>
            </a:r>
            <a:r>
              <a:rPr lang="ko-KR" altLang="en-US" dirty="0">
                <a:solidFill>
                  <a:schemeClr val="tx1"/>
                </a:solidFill>
              </a:rPr>
              <a:t> 변수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8995" y="1355147"/>
            <a:ext cx="4303433" cy="4964629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rgbClr val="953D46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대화형 </a:t>
            </a:r>
            <a:r>
              <a:rPr lang="ko-KR" altLang="en-US" dirty="0" err="1">
                <a:solidFill>
                  <a:schemeClr val="tx1"/>
                </a:solidFill>
              </a:rPr>
              <a:t>셸에서</a:t>
            </a:r>
            <a:r>
              <a:rPr lang="ko-KR" altLang="en-US" dirty="0">
                <a:solidFill>
                  <a:schemeClr val="tx1"/>
                </a:solidFill>
              </a:rPr>
              <a:t> 변수를 사용한 예제</a:t>
            </a:r>
            <a:br>
              <a:rPr lang="en-US" altLang="ko-KR" dirty="0">
                <a:solidFill>
                  <a:schemeClr val="tx1"/>
                </a:solidFill>
              </a:rPr>
            </a:b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/>
              <a:t>&gt;&gt;&gt; a = 3</a:t>
            </a:r>
            <a:br>
              <a:rPr lang="en-US" altLang="ko-KR" dirty="0"/>
            </a:br>
            <a:r>
              <a:rPr lang="en-US" altLang="ko-KR" dirty="0"/>
              <a:t>&gt;&gt;&gt; a</a:t>
            </a:r>
            <a:br>
              <a:rPr lang="en-US" altLang="ko-KR" dirty="0"/>
            </a:br>
            <a:r>
              <a:rPr lang="en-US" altLang="ko-KR" dirty="0"/>
              <a:t>3</a:t>
            </a:r>
            <a:br>
              <a:rPr lang="en-US" altLang="ko-KR" dirty="0"/>
            </a:br>
            <a:r>
              <a:rPr lang="en-US" altLang="ko-KR" dirty="0"/>
              <a:t>&gt;&gt;&gt; b = 1.1+2                 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/>
              <a:t>&gt;&gt;&gt; b                            </a:t>
            </a:r>
            <a:br>
              <a:rPr lang="en-US" altLang="ko-KR" dirty="0"/>
            </a:br>
            <a:r>
              <a:rPr lang="en-US" altLang="ko-KR" dirty="0"/>
              <a:t>3.1</a:t>
            </a:r>
            <a:br>
              <a:rPr lang="en-US" altLang="ko-KR" dirty="0"/>
            </a:br>
            <a:r>
              <a:rPr lang="en-US" altLang="ko-KR" dirty="0"/>
              <a:t>&gt;&gt;&gt; c = </a:t>
            </a:r>
            <a:r>
              <a:rPr lang="en-US" altLang="ko-KR" dirty="0" err="1"/>
              <a:t>a+b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/>
              <a:t>&gt;&gt;&gt; c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/>
              <a:t>6.1</a:t>
            </a:r>
            <a:br>
              <a:rPr lang="en-US" altLang="ko-KR" dirty="0"/>
            </a:br>
            <a:r>
              <a:rPr lang="en-US" altLang="ko-KR" dirty="0"/>
              <a:t>&gt;&gt;&gt; d = 2</a:t>
            </a:r>
            <a:br>
              <a:rPr lang="en-US" altLang="ko-KR" dirty="0"/>
            </a:br>
            <a:r>
              <a:rPr lang="en-US" altLang="ko-KR" dirty="0"/>
              <a:t>&gt;&gt;&gt; d = d+1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/>
              <a:t>&gt;&gt;&gt; d                           </a:t>
            </a:r>
            <a:br>
              <a:rPr lang="en-US" altLang="ko-KR" dirty="0"/>
            </a:br>
            <a:r>
              <a:rPr lang="en-US" altLang="ko-KR" dirty="0"/>
              <a:t>3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477467" y="1382377"/>
            <a:ext cx="4896595" cy="5092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1pPr>
            <a:lvl2pPr marL="573088" indent="-238125" algn="l" defTabSz="4572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2pPr>
            <a:lvl3pPr marL="860425" indent="-182563" algn="l" defTabSz="457200" rtl="0" eaLnBrk="1" latinLnBrk="0" hangingPunct="1">
              <a:lnSpc>
                <a:spcPct val="110000"/>
              </a:lnSpc>
              <a:spcBef>
                <a:spcPts val="300"/>
              </a:spcBef>
              <a:buFontTx/>
              <a:buBlip>
                <a:blip r:embed="rId4"/>
              </a:buBlip>
              <a:defRPr sz="14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3pPr>
            <a:lvl4pPr marL="1198563" indent="-225425" algn="l" defTabSz="457200" rtl="0" eaLnBrk="1" latinLnBrk="0" hangingPunct="1">
              <a:lnSpc>
                <a:spcPct val="110000"/>
              </a:lnSpc>
              <a:spcBef>
                <a:spcPts val="100"/>
              </a:spcBef>
              <a:buFontTx/>
              <a:buBlip>
                <a:blip r:embed="rId2"/>
              </a:buBlip>
              <a:defRPr sz="12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4pPr>
            <a:lvl5pPr marL="1544638" indent="-22860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Tx/>
              <a:buBlip>
                <a:blip r:embed="rId2"/>
              </a:buBlip>
              <a:defRPr sz="12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US" altLang="ko-KR" dirty="0">
                <a:solidFill>
                  <a:schemeClr val="tx1"/>
                </a:solidFill>
              </a:rPr>
            </a:b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변수 </a:t>
            </a:r>
            <a:r>
              <a:rPr lang="en-US" altLang="ko-KR" dirty="0">
                <a:solidFill>
                  <a:srgbClr val="953D46"/>
                </a:solidFill>
              </a:rPr>
              <a:t>a</a:t>
            </a:r>
            <a:r>
              <a:rPr lang="ko-KR" altLang="en-US" dirty="0">
                <a:solidFill>
                  <a:srgbClr val="953D46"/>
                </a:solidFill>
              </a:rPr>
              <a:t>에 </a:t>
            </a:r>
            <a:r>
              <a:rPr lang="en-US" altLang="ko-KR" dirty="0">
                <a:solidFill>
                  <a:srgbClr val="953D46"/>
                </a:solidFill>
              </a:rPr>
              <a:t>3</a:t>
            </a:r>
            <a:r>
              <a:rPr lang="ko-KR" altLang="en-US" dirty="0">
                <a:solidFill>
                  <a:srgbClr val="953D46"/>
                </a:solidFill>
              </a:rPr>
              <a:t>을 저장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953D46"/>
                </a:solidFill>
              </a:rPr>
              <a:t># a </a:t>
            </a:r>
            <a:r>
              <a:rPr lang="ko-KR" altLang="en-US" dirty="0">
                <a:solidFill>
                  <a:srgbClr val="953D46"/>
                </a:solidFill>
              </a:rPr>
              <a:t>값을 확인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변수 </a:t>
            </a:r>
            <a:r>
              <a:rPr lang="en-US" altLang="ko-KR" dirty="0">
                <a:solidFill>
                  <a:srgbClr val="953D46"/>
                </a:solidFill>
              </a:rPr>
              <a:t>b</a:t>
            </a:r>
            <a:r>
              <a:rPr lang="ko-KR" altLang="en-US" dirty="0">
                <a:solidFill>
                  <a:srgbClr val="953D46"/>
                </a:solidFill>
              </a:rPr>
              <a:t>에 </a:t>
            </a:r>
            <a:r>
              <a:rPr lang="en-US" altLang="ko-KR" dirty="0">
                <a:solidFill>
                  <a:srgbClr val="953D46"/>
                </a:solidFill>
              </a:rPr>
              <a:t>1.1+2</a:t>
            </a:r>
            <a:r>
              <a:rPr lang="ko-KR" altLang="en-US" dirty="0">
                <a:solidFill>
                  <a:srgbClr val="953D46"/>
                </a:solidFill>
              </a:rPr>
              <a:t>의 결과인 </a:t>
            </a:r>
            <a:r>
              <a:rPr lang="en-US" altLang="ko-KR" dirty="0">
                <a:solidFill>
                  <a:srgbClr val="953D46"/>
                </a:solidFill>
              </a:rPr>
              <a:t>3.1</a:t>
            </a:r>
            <a:r>
              <a:rPr lang="ko-KR" altLang="en-US" dirty="0">
                <a:solidFill>
                  <a:srgbClr val="953D46"/>
                </a:solidFill>
              </a:rPr>
              <a:t>을 저장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953D46"/>
                </a:solidFill>
              </a:rPr>
              <a:t># b </a:t>
            </a:r>
            <a:r>
              <a:rPr lang="ko-KR" altLang="en-US" dirty="0">
                <a:solidFill>
                  <a:srgbClr val="953D46"/>
                </a:solidFill>
              </a:rPr>
              <a:t>값을 확인</a:t>
            </a:r>
            <a:br>
              <a:rPr lang="en-US" altLang="ko-KR" dirty="0">
                <a:solidFill>
                  <a:srgbClr val="953D46"/>
                </a:solidFill>
              </a:rPr>
            </a:br>
            <a:br>
              <a:rPr lang="en-US" altLang="ko-KR" dirty="0"/>
            </a:br>
            <a:r>
              <a:rPr lang="en-US" altLang="ko-KR" dirty="0">
                <a:solidFill>
                  <a:srgbClr val="953D46"/>
                </a:solidFill>
              </a:rPr>
              <a:t># a</a:t>
            </a:r>
            <a:r>
              <a:rPr lang="ko-KR" altLang="en-US" dirty="0">
                <a:solidFill>
                  <a:srgbClr val="953D46"/>
                </a:solidFill>
              </a:rPr>
              <a:t>와 </a:t>
            </a:r>
            <a:r>
              <a:rPr lang="en-US" altLang="ko-KR" dirty="0">
                <a:solidFill>
                  <a:srgbClr val="953D46"/>
                </a:solidFill>
              </a:rPr>
              <a:t>b</a:t>
            </a:r>
            <a:r>
              <a:rPr lang="ko-KR" altLang="en-US" dirty="0">
                <a:solidFill>
                  <a:srgbClr val="953D46"/>
                </a:solidFill>
              </a:rPr>
              <a:t>를 합한 값을 변수 </a:t>
            </a:r>
            <a:r>
              <a:rPr lang="en-US" altLang="ko-KR" dirty="0">
                <a:solidFill>
                  <a:srgbClr val="953D46"/>
                </a:solidFill>
              </a:rPr>
              <a:t>c</a:t>
            </a:r>
            <a:r>
              <a:rPr lang="ko-KR" altLang="en-US" dirty="0">
                <a:solidFill>
                  <a:srgbClr val="953D46"/>
                </a:solidFill>
              </a:rPr>
              <a:t>에 저장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953D46"/>
                </a:solidFill>
              </a:rPr>
              <a:t># c </a:t>
            </a:r>
            <a:r>
              <a:rPr lang="ko-KR" altLang="en-US" dirty="0">
                <a:solidFill>
                  <a:srgbClr val="953D46"/>
                </a:solidFill>
              </a:rPr>
              <a:t>값을 확인</a:t>
            </a:r>
            <a:br>
              <a:rPr lang="en-US" altLang="ko-KR" dirty="0">
                <a:solidFill>
                  <a:srgbClr val="953D46"/>
                </a:solidFill>
              </a:rPr>
            </a:br>
            <a:br>
              <a:rPr lang="en-US" altLang="ko-KR" dirty="0"/>
            </a:b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변수 </a:t>
            </a:r>
            <a:r>
              <a:rPr lang="en-US" altLang="ko-KR" dirty="0">
                <a:solidFill>
                  <a:srgbClr val="953D46"/>
                </a:solidFill>
              </a:rPr>
              <a:t>d</a:t>
            </a:r>
            <a:r>
              <a:rPr lang="ko-KR" altLang="en-US" dirty="0">
                <a:solidFill>
                  <a:srgbClr val="953D46"/>
                </a:solidFill>
              </a:rPr>
              <a:t>에 </a:t>
            </a:r>
            <a:r>
              <a:rPr lang="en-US" altLang="ko-KR" dirty="0">
                <a:solidFill>
                  <a:srgbClr val="953D46"/>
                </a:solidFill>
              </a:rPr>
              <a:t>2</a:t>
            </a:r>
            <a:r>
              <a:rPr lang="ko-KR" altLang="en-US" dirty="0">
                <a:solidFill>
                  <a:srgbClr val="953D46"/>
                </a:solidFill>
              </a:rPr>
              <a:t>를 저장</a:t>
            </a:r>
            <a:br>
              <a:rPr lang="en-US" altLang="ko-KR" dirty="0"/>
            </a:br>
            <a:r>
              <a:rPr lang="en-US" altLang="ko-KR" dirty="0">
                <a:solidFill>
                  <a:srgbClr val="953D46"/>
                </a:solidFill>
              </a:rPr>
              <a:t># d</a:t>
            </a:r>
            <a:r>
              <a:rPr lang="ko-KR" altLang="en-US" dirty="0">
                <a:solidFill>
                  <a:srgbClr val="953D46"/>
                </a:solidFill>
              </a:rPr>
              <a:t>에 </a:t>
            </a:r>
            <a:r>
              <a:rPr lang="en-US" altLang="ko-KR" dirty="0">
                <a:solidFill>
                  <a:srgbClr val="953D46"/>
                </a:solidFill>
              </a:rPr>
              <a:t>1</a:t>
            </a:r>
            <a:r>
              <a:rPr lang="ko-KR" altLang="en-US" dirty="0">
                <a:solidFill>
                  <a:srgbClr val="953D46"/>
                </a:solidFill>
              </a:rPr>
              <a:t>을 더한 값을 다시 </a:t>
            </a:r>
            <a:r>
              <a:rPr lang="en-US" altLang="ko-KR" dirty="0">
                <a:solidFill>
                  <a:srgbClr val="953D46"/>
                </a:solidFill>
              </a:rPr>
              <a:t>d</a:t>
            </a:r>
            <a:r>
              <a:rPr lang="ko-KR" altLang="en-US" dirty="0">
                <a:solidFill>
                  <a:srgbClr val="953D46"/>
                </a:solidFill>
              </a:rPr>
              <a:t>에 저장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953D46"/>
                </a:solidFill>
              </a:rPr>
              <a:t># d </a:t>
            </a:r>
            <a:r>
              <a:rPr lang="ko-KR" altLang="en-US" dirty="0">
                <a:solidFill>
                  <a:srgbClr val="953D46"/>
                </a:solidFill>
              </a:rPr>
              <a:t>값을 확인하면 </a:t>
            </a:r>
            <a:r>
              <a:rPr lang="en-US" altLang="ko-KR" dirty="0">
                <a:solidFill>
                  <a:srgbClr val="953D46"/>
                </a:solidFill>
              </a:rPr>
              <a:t>3</a:t>
            </a:r>
            <a:r>
              <a:rPr lang="ko-KR" altLang="en-US" dirty="0">
                <a:solidFill>
                  <a:srgbClr val="953D46"/>
                </a:solidFill>
              </a:rPr>
              <a:t>임</a:t>
            </a:r>
            <a:br>
              <a:rPr lang="en-US" altLang="ko-KR" dirty="0"/>
            </a:b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736C467-95E6-4661-B2C0-AB6529D92AE5}"/>
                  </a:ext>
                </a:extLst>
              </p14:cNvPr>
              <p14:cNvContentPartPr/>
              <p14:nvPr/>
            </p14:nvContentPartPr>
            <p14:xfrm>
              <a:off x="1122120" y="858600"/>
              <a:ext cx="7755480" cy="3775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736C467-95E6-4661-B2C0-AB6529D92A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2760" y="849240"/>
                <a:ext cx="7774200" cy="379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7675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처리 7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>
                <a:solidFill>
                  <a:schemeClr val="tx1"/>
                </a:solidFill>
              </a:rPr>
              <a:t>파이썬의</a:t>
            </a:r>
            <a:r>
              <a:rPr lang="ko-KR" altLang="en-US" dirty="0">
                <a:solidFill>
                  <a:schemeClr val="tx1"/>
                </a:solidFill>
              </a:rPr>
              <a:t> 변수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8994" y="1355146"/>
            <a:ext cx="8566351" cy="5502853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rgbClr val="953D46"/>
                </a:solidFill>
              </a:rPr>
              <a:t>변수는 반복 사용이 가능하다</a:t>
            </a:r>
            <a:r>
              <a:rPr lang="en-US" altLang="ko-KR" dirty="0">
                <a:solidFill>
                  <a:srgbClr val="953D46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변수를 사용해서 삼각형을 그리는 프로그램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br>
              <a:rPr lang="en-US" altLang="ko-KR" dirty="0">
                <a:solidFill>
                  <a:schemeClr val="tx1"/>
                </a:solidFill>
              </a:rPr>
            </a:b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FFC000"/>
                </a:solidFill>
              </a:rPr>
              <a:t>import</a:t>
            </a:r>
            <a:r>
              <a:rPr lang="en-US" altLang="ko-KR" dirty="0">
                <a:solidFill>
                  <a:srgbClr val="953D46"/>
                </a:solidFill>
              </a:rPr>
              <a:t> </a:t>
            </a:r>
            <a:r>
              <a:rPr lang="en-US" altLang="ko-KR" dirty="0"/>
              <a:t>turtle </a:t>
            </a:r>
            <a:r>
              <a:rPr lang="en-US" altLang="ko-KR" dirty="0">
                <a:solidFill>
                  <a:srgbClr val="FFC000"/>
                </a:solidFill>
              </a:rPr>
              <a:t>as</a:t>
            </a:r>
            <a:r>
              <a:rPr lang="en-US" altLang="ko-KR" dirty="0"/>
              <a:t> t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d = 100        </a:t>
            </a: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변수 </a:t>
            </a:r>
            <a:r>
              <a:rPr lang="en-US" altLang="ko-KR" dirty="0">
                <a:solidFill>
                  <a:srgbClr val="953D46"/>
                </a:solidFill>
              </a:rPr>
              <a:t>d</a:t>
            </a:r>
            <a:r>
              <a:rPr lang="ko-KR" altLang="en-US" dirty="0">
                <a:solidFill>
                  <a:srgbClr val="953D46"/>
                </a:solidFill>
              </a:rPr>
              <a:t>에 값 </a:t>
            </a:r>
            <a:r>
              <a:rPr lang="en-US" altLang="ko-KR" dirty="0">
                <a:solidFill>
                  <a:srgbClr val="953D46"/>
                </a:solidFill>
              </a:rPr>
              <a:t>100</a:t>
            </a:r>
            <a:r>
              <a:rPr lang="ko-KR" altLang="en-US" dirty="0">
                <a:solidFill>
                  <a:srgbClr val="953D46"/>
                </a:solidFill>
              </a:rPr>
              <a:t>을 저장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953D46"/>
                </a:solidFill>
              </a:rPr>
              <a:t>                     (</a:t>
            </a:r>
            <a:r>
              <a:rPr lang="ko-KR" altLang="en-US" dirty="0">
                <a:solidFill>
                  <a:srgbClr val="953D46"/>
                </a:solidFill>
              </a:rPr>
              <a:t>수치를 바꾸면 삼각형 크기가 변함</a:t>
            </a:r>
            <a:r>
              <a:rPr lang="en-US" altLang="ko-KR" dirty="0">
                <a:solidFill>
                  <a:srgbClr val="953D46"/>
                </a:solidFill>
              </a:rPr>
              <a:t>)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삼각형 그리기</a:t>
            </a:r>
            <a:br>
              <a:rPr lang="en-US" altLang="ko-KR" dirty="0">
                <a:solidFill>
                  <a:srgbClr val="953D46"/>
                </a:solidFill>
              </a:rPr>
            </a:br>
            <a:br>
              <a:rPr lang="en-US" altLang="ko-KR" dirty="0"/>
            </a:br>
            <a:r>
              <a:rPr lang="en-US" altLang="ko-KR" dirty="0" err="1"/>
              <a:t>t.forward</a:t>
            </a:r>
            <a:r>
              <a:rPr lang="en-US" altLang="ko-KR" dirty="0"/>
              <a:t>(d)    </a:t>
            </a: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거북이가 </a:t>
            </a:r>
            <a:r>
              <a:rPr lang="en-US" altLang="ko-KR" dirty="0">
                <a:solidFill>
                  <a:srgbClr val="953D46"/>
                </a:solidFill>
              </a:rPr>
              <a:t>d</a:t>
            </a:r>
            <a:r>
              <a:rPr lang="ko-KR" altLang="en-US" dirty="0">
                <a:solidFill>
                  <a:srgbClr val="953D46"/>
                </a:solidFill>
              </a:rPr>
              <a:t>만큼 앞으로 이동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 err="1"/>
              <a:t>t.left</a:t>
            </a:r>
            <a:r>
              <a:rPr lang="en-US" altLang="ko-KR" dirty="0"/>
              <a:t>(120)       </a:t>
            </a: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거북이가 왼쪽으로 </a:t>
            </a:r>
            <a:r>
              <a:rPr lang="en-US" altLang="ko-KR" dirty="0">
                <a:solidFill>
                  <a:srgbClr val="953D46"/>
                </a:solidFill>
              </a:rPr>
              <a:t>120</a:t>
            </a:r>
            <a:r>
              <a:rPr lang="ko-KR" altLang="en-US" dirty="0">
                <a:solidFill>
                  <a:srgbClr val="953D46"/>
                </a:solidFill>
              </a:rPr>
              <a:t>도 회전함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 err="1"/>
              <a:t>t.forward</a:t>
            </a:r>
            <a:r>
              <a:rPr lang="en-US" altLang="ko-KR" dirty="0"/>
              <a:t>(d)</a:t>
            </a:r>
            <a:br>
              <a:rPr lang="en-US" altLang="ko-KR" dirty="0"/>
            </a:br>
            <a:r>
              <a:rPr lang="en-US" altLang="ko-KR" dirty="0" err="1"/>
              <a:t>t.left</a:t>
            </a:r>
            <a:r>
              <a:rPr lang="en-US" altLang="ko-KR" dirty="0"/>
              <a:t>(120)</a:t>
            </a:r>
            <a:br>
              <a:rPr lang="en-US" altLang="ko-KR" dirty="0"/>
            </a:br>
            <a:r>
              <a:rPr lang="en-US" altLang="ko-KR" dirty="0" err="1"/>
              <a:t>t.forward</a:t>
            </a:r>
            <a:r>
              <a:rPr lang="en-US" altLang="ko-KR" dirty="0"/>
              <a:t>(d)</a:t>
            </a:r>
            <a:br>
              <a:rPr lang="en-US" altLang="ko-KR" dirty="0"/>
            </a:br>
            <a:r>
              <a:rPr lang="en-US" altLang="ko-KR" dirty="0" err="1"/>
              <a:t>t.left</a:t>
            </a:r>
            <a:r>
              <a:rPr lang="en-US" altLang="ko-KR" dirty="0"/>
              <a:t>(120)</a:t>
            </a:r>
          </a:p>
          <a:p>
            <a:endParaRPr lang="en-US" altLang="ko-KR" dirty="0"/>
          </a:p>
          <a:p>
            <a:r>
              <a:rPr lang="ko-KR" altLang="en-US" b="1" dirty="0"/>
              <a:t>문제</a:t>
            </a:r>
            <a:r>
              <a:rPr lang="en-US" altLang="ko-KR" b="1" dirty="0"/>
              <a:t>. 120</a:t>
            </a:r>
            <a:r>
              <a:rPr lang="ko-KR" altLang="en-US" b="1" dirty="0"/>
              <a:t>을 변수 </a:t>
            </a:r>
            <a:r>
              <a:rPr lang="en-US" altLang="ko-KR" b="1" dirty="0"/>
              <a:t>e</a:t>
            </a:r>
            <a:r>
              <a:rPr lang="ko-KR" altLang="en-US" b="1" dirty="0"/>
              <a:t>에 저장하고</a:t>
            </a:r>
            <a:r>
              <a:rPr lang="en-US" altLang="ko-KR" b="1" dirty="0"/>
              <a:t>, </a:t>
            </a:r>
            <a:r>
              <a:rPr lang="ko-KR" altLang="en-US" b="1" dirty="0"/>
              <a:t>위의 프로그램이 </a:t>
            </a:r>
            <a:r>
              <a:rPr lang="en-US" altLang="ko-KR" b="1" dirty="0"/>
              <a:t>e</a:t>
            </a:r>
            <a:r>
              <a:rPr lang="ko-KR" altLang="en-US" b="1" dirty="0"/>
              <a:t>를 사용하도록 수정하세요</a:t>
            </a:r>
            <a:r>
              <a:rPr lang="en-US" altLang="ko-KR" b="1" dirty="0"/>
              <a:t>!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0A1BA7-BEF0-47B2-BF3B-DDE3DE4E1445}"/>
                  </a:ext>
                </a:extLst>
              </p14:cNvPr>
              <p14:cNvContentPartPr/>
              <p14:nvPr/>
            </p14:nvContentPartPr>
            <p14:xfrm>
              <a:off x="839160" y="1926000"/>
              <a:ext cx="7482240" cy="4262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0A1BA7-BEF0-47B2-BF3B-DDE3DE4E14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9800" y="1916640"/>
                <a:ext cx="7500960" cy="428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819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처리 7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>
                <a:solidFill>
                  <a:schemeClr val="tx1"/>
                </a:solidFill>
              </a:rPr>
              <a:t>파이썬의</a:t>
            </a:r>
            <a:r>
              <a:rPr lang="ko-KR" altLang="en-US" dirty="0">
                <a:solidFill>
                  <a:schemeClr val="tx1"/>
                </a:solidFill>
              </a:rPr>
              <a:t> 변수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48" y="1569752"/>
            <a:ext cx="4371590" cy="453541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47CACEC-6EA1-4154-AD24-EB28FC5C4AD4}"/>
                  </a:ext>
                </a:extLst>
              </p14:cNvPr>
              <p14:cNvContentPartPr/>
              <p14:nvPr/>
            </p14:nvContentPartPr>
            <p14:xfrm>
              <a:off x="4394520" y="3214440"/>
              <a:ext cx="1346760" cy="1315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47CACEC-6EA1-4154-AD24-EB28FC5C4A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5160" y="3205080"/>
                <a:ext cx="1365480" cy="133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9126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2">
      <a:dk1>
        <a:srgbClr val="464646"/>
      </a:dk1>
      <a:lt1>
        <a:sysClr val="window" lastClr="FFFFFF"/>
      </a:lt1>
      <a:dk2>
        <a:srgbClr val="474D49"/>
      </a:dk2>
      <a:lt2>
        <a:srgbClr val="EEECE1"/>
      </a:lt2>
      <a:accent1>
        <a:srgbClr val="68676C"/>
      </a:accent1>
      <a:accent2>
        <a:srgbClr val="BA6608"/>
      </a:accent2>
      <a:accent3>
        <a:srgbClr val="2D8F6C"/>
      </a:accent3>
      <a:accent4>
        <a:srgbClr val="8D8D8D"/>
      </a:accent4>
      <a:accent5>
        <a:srgbClr val="A94841"/>
      </a:accent5>
      <a:accent6>
        <a:srgbClr val="7688C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C650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 cap="flat" cmpd="sng" algn="ctr">
          <a:solidFill>
            <a:srgbClr val="BC650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3412</TotalTime>
  <Words>286</Words>
  <Application>Microsoft Office PowerPoint</Application>
  <PresentationFormat>On-screen Show (4:3)</PresentationFormat>
  <Paragraphs>121</Paragraphs>
  <Slides>10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맑은 고딕</vt:lpstr>
      <vt:lpstr>Arial</vt:lpstr>
      <vt:lpstr>Calibri</vt:lpstr>
      <vt:lpstr>Verdana</vt:lpstr>
      <vt:lpstr>1_Office Theme</vt:lpstr>
      <vt:lpstr>연산과 변수</vt:lpstr>
      <vt:lpstr>1. 파이썬의 연산자</vt:lpstr>
      <vt:lpstr>1. 파이썬의 연산</vt:lpstr>
      <vt:lpstr>1. 파이썬의 연산</vt:lpstr>
      <vt:lpstr>1. 파이썬의 연산</vt:lpstr>
      <vt:lpstr>2. 파이썬의 변수</vt:lpstr>
      <vt:lpstr>2. 파이썬의 변수</vt:lpstr>
      <vt:lpstr>2. 파이썬의 변수</vt:lpstr>
      <vt:lpstr>2. 파이썬의 변수</vt:lpstr>
      <vt:lpstr>2. 파이썬의 변수</vt:lpstr>
    </vt:vector>
  </TitlesOfParts>
  <Company>The National Academies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Ellinger</dc:creator>
  <cp:lastModifiedBy>Seongjin Lee</cp:lastModifiedBy>
  <cp:revision>244</cp:revision>
  <cp:lastPrinted>2016-04-14T07:37:01Z</cp:lastPrinted>
  <dcterms:created xsi:type="dcterms:W3CDTF">2013-04-05T19:58:06Z</dcterms:created>
  <dcterms:modified xsi:type="dcterms:W3CDTF">2018-08-06T05:01:23Z</dcterms:modified>
</cp:coreProperties>
</file>