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513" r:id="rId2"/>
    <p:sldId id="514" r:id="rId3"/>
    <p:sldId id="515" r:id="rId4"/>
    <p:sldId id="516" r:id="rId5"/>
    <p:sldId id="51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07">
          <p15:clr>
            <a:srgbClr val="A4A3A4"/>
          </p15:clr>
        </p15:guide>
        <p15:guide id="3" pos="2916">
          <p15:clr>
            <a:srgbClr val="A4A3A4"/>
          </p15:clr>
        </p15:guide>
        <p15:guide id="4" pos="2481">
          <p15:clr>
            <a:srgbClr val="A4A3A4"/>
          </p15:clr>
        </p15:guide>
        <p15:guide id="5" pos="2372">
          <p15:clr>
            <a:srgbClr val="A4A3A4"/>
          </p15:clr>
        </p15:guide>
        <p15:guide id="6" pos="2045">
          <p15:clr>
            <a:srgbClr val="A4A3A4"/>
          </p15:clr>
        </p15:guide>
        <p15:guide id="7" pos="1937">
          <p15:clr>
            <a:srgbClr val="A4A3A4"/>
          </p15:clr>
        </p15:guide>
        <p15:guide id="8" pos="1610">
          <p15:clr>
            <a:srgbClr val="A4A3A4"/>
          </p15:clr>
        </p15:guide>
        <p15:guide id="9" pos="1501">
          <p15:clr>
            <a:srgbClr val="A4A3A4"/>
          </p15:clr>
        </p15:guide>
        <p15:guide id="10" pos="1174">
          <p15:clr>
            <a:srgbClr val="A4A3A4"/>
          </p15:clr>
        </p15:guide>
        <p15:guide id="11" pos="1066">
          <p15:clr>
            <a:srgbClr val="A4A3A4"/>
          </p15:clr>
        </p15:guide>
        <p15:guide id="12" pos="739">
          <p15:clr>
            <a:srgbClr val="A4A3A4"/>
          </p15:clr>
        </p15:guide>
        <p15:guide id="13" pos="630">
          <p15:clr>
            <a:srgbClr val="A4A3A4"/>
          </p15:clr>
        </p15:guide>
        <p15:guide id="14" pos="304">
          <p15:clr>
            <a:srgbClr val="A4A3A4"/>
          </p15:clr>
        </p15:guide>
        <p15:guide id="15" pos="267">
          <p15:clr>
            <a:srgbClr val="A4A3A4"/>
          </p15:clr>
        </p15:guide>
        <p15:guide id="16" pos="3352">
          <p15:clr>
            <a:srgbClr val="A4A3A4"/>
          </p15:clr>
        </p15:guide>
        <p15:guide id="17" pos="3243">
          <p15:clr>
            <a:srgbClr val="A4A3A4"/>
          </p15:clr>
        </p15:guide>
        <p15:guide id="18" pos="3678">
          <p15:clr>
            <a:srgbClr val="A4A3A4"/>
          </p15:clr>
        </p15:guide>
        <p15:guide id="19" pos="3787">
          <p15:clr>
            <a:srgbClr val="A4A3A4"/>
          </p15:clr>
        </p15:guide>
        <p15:guide id="20" pos="4114">
          <p15:clr>
            <a:srgbClr val="A4A3A4"/>
          </p15:clr>
        </p15:guide>
        <p15:guide id="21" pos="4223">
          <p15:clr>
            <a:srgbClr val="A4A3A4"/>
          </p15:clr>
        </p15:guide>
        <p15:guide id="22" pos="4549">
          <p15:clr>
            <a:srgbClr val="A4A3A4"/>
          </p15:clr>
        </p15:guide>
        <p15:guide id="23" pos="4658">
          <p15:clr>
            <a:srgbClr val="A4A3A4"/>
          </p15:clr>
        </p15:guide>
        <p15:guide id="24" pos="4985">
          <p15:clr>
            <a:srgbClr val="A4A3A4"/>
          </p15:clr>
        </p15:guide>
        <p15:guide id="25" pos="5420">
          <p15:clr>
            <a:srgbClr val="A4A3A4"/>
          </p15:clr>
        </p15:guide>
        <p15:guide id="26" pos="5094">
          <p15:clr>
            <a:srgbClr val="A4A3A4"/>
          </p15:clr>
        </p15:guide>
        <p15:guide id="27" pos="5456">
          <p15:clr>
            <a:srgbClr val="A4A3A4"/>
          </p15:clr>
        </p15:guide>
        <p15:guide id="28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953D46"/>
    <a:srgbClr val="78AA28"/>
    <a:srgbClr val="8D9DD8"/>
    <a:srgbClr val="F2E8DE"/>
    <a:srgbClr val="FFFFFF"/>
    <a:srgbClr val="686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350"/>
    <p:restoredTop sz="93750" autoAdjust="0"/>
  </p:normalViewPr>
  <p:slideViewPr>
    <p:cSldViewPr showGuides="1">
      <p:cViewPr varScale="1">
        <p:scale>
          <a:sx n="49" d="100"/>
          <a:sy n="49" d="100"/>
        </p:scale>
        <p:origin x="438" y="33"/>
      </p:cViewPr>
      <p:guideLst>
        <p:guide pos="2807"/>
        <p:guide pos="2916"/>
        <p:guide pos="2481"/>
        <p:guide pos="2372"/>
        <p:guide pos="2045"/>
        <p:guide pos="1937"/>
        <p:guide pos="1610"/>
        <p:guide pos="1501"/>
        <p:guide pos="1174"/>
        <p:guide pos="1066"/>
        <p:guide pos="739"/>
        <p:guide pos="630"/>
        <p:guide pos="304"/>
        <p:guide pos="267"/>
        <p:guide pos="3352"/>
        <p:guide pos="3243"/>
        <p:guide pos="3678"/>
        <p:guide pos="3787"/>
        <p:guide pos="4114"/>
        <p:guide pos="4223"/>
        <p:guide pos="4549"/>
        <p:guide pos="4658"/>
        <p:guide pos="4985"/>
        <p:guide pos="5420"/>
        <p:guide pos="5094"/>
        <p:guide pos="545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2982" y="90"/>
      </p:cViewPr>
      <p:guideLst/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gjin Lee" userId="60bacaf3-c320-4c62-bcf4-3813af67fb3a" providerId="ADAL" clId="{EBECE50C-8871-4F82-B6A7-3C1AD25A1630}"/>
    <pc:docChg chg="custSel modSld">
      <pc:chgData name="Seongjin Lee" userId="60bacaf3-c320-4c62-bcf4-3813af67fb3a" providerId="ADAL" clId="{EBECE50C-8871-4F82-B6A7-3C1AD25A1630}" dt="2018-08-07T03:26:04.536" v="58" actId="478"/>
      <pc:docMkLst>
        <pc:docMk/>
      </pc:docMkLst>
      <pc:sldChg chg="addSp modSp">
        <pc:chgData name="Seongjin Lee" userId="60bacaf3-c320-4c62-bcf4-3813af67fb3a" providerId="ADAL" clId="{EBECE50C-8871-4F82-B6A7-3C1AD25A1630}" dt="2018-08-07T03:20:53.175" v="0" actId="478"/>
        <pc:sldMkLst>
          <pc:docMk/>
          <pc:sldMk cId="1767626295" sldId="513"/>
        </pc:sldMkLst>
        <pc:picChg chg="add mod">
          <ac:chgData name="Seongjin Lee" userId="60bacaf3-c320-4c62-bcf4-3813af67fb3a" providerId="ADAL" clId="{EBECE50C-8871-4F82-B6A7-3C1AD25A1630}" dt="2018-08-07T03:20:53.175" v="0" actId="478"/>
          <ac:picMkLst>
            <pc:docMk/>
            <pc:sldMk cId="1767626295" sldId="513"/>
            <ac:picMk id="2" creationId="{401C7BA9-1669-4A69-A69B-8A21379F7B32}"/>
          </ac:picMkLst>
        </pc:picChg>
      </pc:sldChg>
      <pc:sldChg chg="addSp modSp">
        <pc:chgData name="Seongjin Lee" userId="60bacaf3-c320-4c62-bcf4-3813af67fb3a" providerId="ADAL" clId="{EBECE50C-8871-4F82-B6A7-3C1AD25A1630}" dt="2018-08-07T03:20:53.175" v="0" actId="478"/>
        <pc:sldMkLst>
          <pc:docMk/>
          <pc:sldMk cId="206367467" sldId="514"/>
        </pc:sldMkLst>
        <pc:picChg chg="add mod">
          <ac:chgData name="Seongjin Lee" userId="60bacaf3-c320-4c62-bcf4-3813af67fb3a" providerId="ADAL" clId="{EBECE50C-8871-4F82-B6A7-3C1AD25A1630}" dt="2018-08-07T03:20:53.175" v="0" actId="478"/>
          <ac:picMkLst>
            <pc:docMk/>
            <pc:sldMk cId="206367467" sldId="514"/>
            <ac:picMk id="2" creationId="{C4AAA712-0A86-47B2-9741-714710E99C95}"/>
          </ac:picMkLst>
        </pc:picChg>
      </pc:sldChg>
      <pc:sldChg chg="addSp delSp modSp">
        <pc:chgData name="Seongjin Lee" userId="60bacaf3-c320-4c62-bcf4-3813af67fb3a" providerId="ADAL" clId="{EBECE50C-8871-4F82-B6A7-3C1AD25A1630}" dt="2018-08-07T03:25:23.552" v="2" actId="478"/>
        <pc:sldMkLst>
          <pc:docMk/>
          <pc:sldMk cId="231927964" sldId="515"/>
        </pc:sldMkLst>
        <pc:picChg chg="add del mod">
          <ac:chgData name="Seongjin Lee" userId="60bacaf3-c320-4c62-bcf4-3813af67fb3a" providerId="ADAL" clId="{EBECE50C-8871-4F82-B6A7-3C1AD25A1630}" dt="2018-08-07T03:22:08.854" v="1" actId="478"/>
          <ac:picMkLst>
            <pc:docMk/>
            <pc:sldMk cId="231927964" sldId="515"/>
            <ac:picMk id="7" creationId="{E7AD43D4-91E5-4FD3-AB40-35B1A4040849}"/>
          </ac:picMkLst>
        </pc:picChg>
        <pc:picChg chg="add del mod">
          <ac:chgData name="Seongjin Lee" userId="60bacaf3-c320-4c62-bcf4-3813af67fb3a" providerId="ADAL" clId="{EBECE50C-8871-4F82-B6A7-3C1AD25A1630}" dt="2018-08-07T03:25:23.552" v="2" actId="478"/>
          <ac:picMkLst>
            <pc:docMk/>
            <pc:sldMk cId="231927964" sldId="515"/>
            <ac:picMk id="14" creationId="{0E9F40B9-6F96-4F70-A250-2DFDE1DC2C78}"/>
          </ac:picMkLst>
        </pc:picChg>
        <pc:picChg chg="add mod">
          <ac:chgData name="Seongjin Lee" userId="60bacaf3-c320-4c62-bcf4-3813af67fb3a" providerId="ADAL" clId="{EBECE50C-8871-4F82-B6A7-3C1AD25A1630}" dt="2018-08-07T03:25:23.552" v="2" actId="478"/>
          <ac:picMkLst>
            <pc:docMk/>
            <pc:sldMk cId="231927964" sldId="515"/>
            <ac:picMk id="16" creationId="{A77A2DC9-05B0-4BB7-A817-059F86E91E3F}"/>
          </ac:picMkLst>
        </pc:picChg>
        <pc:inkChg chg="add del">
          <ac:chgData name="Seongjin Lee" userId="60bacaf3-c320-4c62-bcf4-3813af67fb3a" providerId="ADAL" clId="{EBECE50C-8871-4F82-B6A7-3C1AD25A1630}" dt="2018-08-07T03:22:08.854" v="1" actId="478"/>
          <ac:inkMkLst>
            <pc:docMk/>
            <pc:sldMk cId="231927964" sldId="515"/>
            <ac:inkMk id="4" creationId="{B3E5C299-A0B1-4EAC-827B-1166BA8CE491}"/>
          </ac:inkMkLst>
        </pc:inkChg>
        <pc:inkChg chg="add del">
          <ac:chgData name="Seongjin Lee" userId="60bacaf3-c320-4c62-bcf4-3813af67fb3a" providerId="ADAL" clId="{EBECE50C-8871-4F82-B6A7-3C1AD25A1630}" dt="2018-08-07T03:25:23.552" v="2" actId="478"/>
          <ac:inkMkLst>
            <pc:docMk/>
            <pc:sldMk cId="231927964" sldId="515"/>
            <ac:inkMk id="13" creationId="{4D461539-2210-4D89-AFC6-6834EFA0508B}"/>
          </ac:inkMkLst>
        </pc:inkChg>
        <pc:inkChg chg="add">
          <ac:chgData name="Seongjin Lee" userId="60bacaf3-c320-4c62-bcf4-3813af67fb3a" providerId="ADAL" clId="{EBECE50C-8871-4F82-B6A7-3C1AD25A1630}" dt="2018-08-07T03:25:23.552" v="2" actId="478"/>
          <ac:inkMkLst>
            <pc:docMk/>
            <pc:sldMk cId="231927964" sldId="515"/>
            <ac:inkMk id="15" creationId="{7810552A-84BC-4E14-AA5F-F6533ED1C668}"/>
          </ac:inkMkLst>
        </pc:inkChg>
      </pc:sldChg>
      <pc:sldChg chg="addSp modSp">
        <pc:chgData name="Seongjin Lee" userId="60bacaf3-c320-4c62-bcf4-3813af67fb3a" providerId="ADAL" clId="{EBECE50C-8871-4F82-B6A7-3C1AD25A1630}" dt="2018-08-07T03:25:23.552" v="2" actId="478"/>
        <pc:sldMkLst>
          <pc:docMk/>
          <pc:sldMk cId="330471643" sldId="516"/>
        </pc:sldMkLst>
        <pc:picChg chg="add mod">
          <ac:chgData name="Seongjin Lee" userId="60bacaf3-c320-4c62-bcf4-3813af67fb3a" providerId="ADAL" clId="{EBECE50C-8871-4F82-B6A7-3C1AD25A1630}" dt="2018-08-07T03:25:23.552" v="2" actId="478"/>
          <ac:picMkLst>
            <pc:docMk/>
            <pc:sldMk cId="330471643" sldId="516"/>
            <ac:picMk id="4" creationId="{E3C6EAA9-07F1-495B-A6E6-B126457D85F1}"/>
          </ac:picMkLst>
        </pc:picChg>
        <pc:inkChg chg="add">
          <ac:chgData name="Seongjin Lee" userId="60bacaf3-c320-4c62-bcf4-3813af67fb3a" providerId="ADAL" clId="{EBECE50C-8871-4F82-B6A7-3C1AD25A1630}" dt="2018-08-07T03:25:23.552" v="2" actId="478"/>
          <ac:inkMkLst>
            <pc:docMk/>
            <pc:sldMk cId="330471643" sldId="516"/>
            <ac:inkMk id="3" creationId="{FD6B6AD0-1665-44FF-9EB5-386E98CC6D16}"/>
          </ac:inkMkLst>
        </pc:inkChg>
      </pc:sldChg>
      <pc:sldChg chg="addSp delSp modSp delAnim">
        <pc:chgData name="Seongjin Lee" userId="60bacaf3-c320-4c62-bcf4-3813af67fb3a" providerId="ADAL" clId="{EBECE50C-8871-4F82-B6A7-3C1AD25A1630}" dt="2018-08-07T03:26:04.536" v="58" actId="478"/>
        <pc:sldMkLst>
          <pc:docMk/>
          <pc:sldMk cId="844192759" sldId="517"/>
        </pc:sldMkLst>
        <pc:spChg chg="mod">
          <ac:chgData name="Seongjin Lee" userId="60bacaf3-c320-4c62-bcf4-3813af67fb3a" providerId="ADAL" clId="{EBECE50C-8871-4F82-B6A7-3C1AD25A1630}" dt="2018-08-07T03:25:57.573" v="57" actId="20577"/>
          <ac:spMkLst>
            <pc:docMk/>
            <pc:sldMk cId="844192759" sldId="517"/>
            <ac:spMk id="13" creationId="{00000000-0000-0000-0000-000000000000}"/>
          </ac:spMkLst>
        </pc:spChg>
        <pc:picChg chg="add del mod">
          <ac:chgData name="Seongjin Lee" userId="60bacaf3-c320-4c62-bcf4-3813af67fb3a" providerId="ADAL" clId="{EBECE50C-8871-4F82-B6A7-3C1AD25A1630}" dt="2018-08-07T03:26:04.536" v="58" actId="478"/>
          <ac:picMkLst>
            <pc:docMk/>
            <pc:sldMk cId="844192759" sldId="517"/>
            <ac:picMk id="3" creationId="{B3A3DC00-3C5C-4F36-89BF-8D4185BFF2E9}"/>
          </ac:picMkLst>
        </pc:picChg>
      </pc:sldChg>
    </pc:docChg>
  </pc:docChgLst>
  <pc:docChgLst>
    <pc:chgData name=" " userId="60bacaf3-c320-4c62-bcf4-3813af67fb3a" providerId="ADAL" clId="{29FFF2FC-4B7A-430C-B59C-E4054CA8E5A8}"/>
    <pc:docChg chg="modSld">
      <pc:chgData name=" " userId="60bacaf3-c320-4c62-bcf4-3813af67fb3a" providerId="ADAL" clId="{29FFF2FC-4B7A-430C-B59C-E4054CA8E5A8}" dt="2018-09-03T00:32:03.236" v="0"/>
      <pc:docMkLst>
        <pc:docMk/>
      </pc:docMkLst>
      <pc:sldChg chg="delSp modTransition modAnim">
        <pc:chgData name=" " userId="60bacaf3-c320-4c62-bcf4-3813af67fb3a" providerId="ADAL" clId="{29FFF2FC-4B7A-430C-B59C-E4054CA8E5A8}" dt="2018-09-03T00:32:03.236" v="0"/>
        <pc:sldMkLst>
          <pc:docMk/>
          <pc:sldMk cId="1767626295" sldId="513"/>
        </pc:sldMkLst>
        <pc:picChg chg="del">
          <ac:chgData name=" " userId="60bacaf3-c320-4c62-bcf4-3813af67fb3a" providerId="ADAL" clId="{29FFF2FC-4B7A-430C-B59C-E4054CA8E5A8}" dt="2018-09-03T00:32:03.236" v="0"/>
          <ac:picMkLst>
            <pc:docMk/>
            <pc:sldMk cId="1767626295" sldId="513"/>
            <ac:picMk id="2" creationId="{401C7BA9-1669-4A69-A69B-8A21379F7B32}"/>
          </ac:picMkLst>
        </pc:picChg>
      </pc:sldChg>
      <pc:sldChg chg="delSp modTransition modAnim">
        <pc:chgData name=" " userId="60bacaf3-c320-4c62-bcf4-3813af67fb3a" providerId="ADAL" clId="{29FFF2FC-4B7A-430C-B59C-E4054CA8E5A8}" dt="2018-09-03T00:32:03.236" v="0"/>
        <pc:sldMkLst>
          <pc:docMk/>
          <pc:sldMk cId="206367467" sldId="514"/>
        </pc:sldMkLst>
        <pc:picChg chg="del">
          <ac:chgData name=" " userId="60bacaf3-c320-4c62-bcf4-3813af67fb3a" providerId="ADAL" clId="{29FFF2FC-4B7A-430C-B59C-E4054CA8E5A8}" dt="2018-09-03T00:32:03.236" v="0"/>
          <ac:picMkLst>
            <pc:docMk/>
            <pc:sldMk cId="206367467" sldId="514"/>
            <ac:picMk id="2" creationId="{C4AAA712-0A86-47B2-9741-714710E99C95}"/>
          </ac:picMkLst>
        </pc:picChg>
      </pc:sldChg>
      <pc:sldChg chg="delSp modTransition modAnim">
        <pc:chgData name=" " userId="60bacaf3-c320-4c62-bcf4-3813af67fb3a" providerId="ADAL" clId="{29FFF2FC-4B7A-430C-B59C-E4054CA8E5A8}" dt="2018-09-03T00:32:03.236" v="0"/>
        <pc:sldMkLst>
          <pc:docMk/>
          <pc:sldMk cId="231927964" sldId="515"/>
        </pc:sldMkLst>
        <pc:picChg chg="del">
          <ac:chgData name=" " userId="60bacaf3-c320-4c62-bcf4-3813af67fb3a" providerId="ADAL" clId="{29FFF2FC-4B7A-430C-B59C-E4054CA8E5A8}" dt="2018-09-03T00:32:03.236" v="0"/>
          <ac:picMkLst>
            <pc:docMk/>
            <pc:sldMk cId="231927964" sldId="515"/>
            <ac:picMk id="16" creationId="{A77A2DC9-05B0-4BB7-A817-059F86E91E3F}"/>
          </ac:picMkLst>
        </pc:picChg>
        <pc:inkChg chg="del">
          <ac:chgData name=" " userId="60bacaf3-c320-4c62-bcf4-3813af67fb3a" providerId="ADAL" clId="{29FFF2FC-4B7A-430C-B59C-E4054CA8E5A8}" dt="2018-09-03T00:32:03.236" v="0"/>
          <ac:inkMkLst>
            <pc:docMk/>
            <pc:sldMk cId="231927964" sldId="515"/>
            <ac:inkMk id="15" creationId="{7810552A-84BC-4E14-AA5F-F6533ED1C668}"/>
          </ac:inkMkLst>
        </pc:inkChg>
      </pc:sldChg>
      <pc:sldChg chg="delSp modTransition modAnim">
        <pc:chgData name=" " userId="60bacaf3-c320-4c62-bcf4-3813af67fb3a" providerId="ADAL" clId="{29FFF2FC-4B7A-430C-B59C-E4054CA8E5A8}" dt="2018-09-03T00:32:03.236" v="0"/>
        <pc:sldMkLst>
          <pc:docMk/>
          <pc:sldMk cId="330471643" sldId="516"/>
        </pc:sldMkLst>
        <pc:picChg chg="del">
          <ac:chgData name=" " userId="60bacaf3-c320-4c62-bcf4-3813af67fb3a" providerId="ADAL" clId="{29FFF2FC-4B7A-430C-B59C-E4054CA8E5A8}" dt="2018-09-03T00:32:03.236" v="0"/>
          <ac:picMkLst>
            <pc:docMk/>
            <pc:sldMk cId="330471643" sldId="516"/>
            <ac:picMk id="4" creationId="{E3C6EAA9-07F1-495B-A6E6-B126457D85F1}"/>
          </ac:picMkLst>
        </pc:picChg>
        <pc:inkChg chg="del">
          <ac:chgData name=" " userId="60bacaf3-c320-4c62-bcf4-3813af67fb3a" providerId="ADAL" clId="{29FFF2FC-4B7A-430C-B59C-E4054CA8E5A8}" dt="2018-09-03T00:32:03.236" v="0"/>
          <ac:inkMkLst>
            <pc:docMk/>
            <pc:sldMk cId="330471643" sldId="516"/>
            <ac:inkMk id="3" creationId="{FD6B6AD0-1665-44FF-9EB5-386E98CC6D16}"/>
          </ac:inkMkLst>
        </pc:inkChg>
      </pc:sldChg>
      <pc:sldChg chg="modTransition">
        <pc:chgData name=" " userId="60bacaf3-c320-4c62-bcf4-3813af67fb3a" providerId="ADAL" clId="{29FFF2FC-4B7A-430C-B59C-E4054CA8E5A8}" dt="2018-09-03T00:32:03.236" v="0"/>
        <pc:sldMkLst>
          <pc:docMk/>
          <pc:sldMk cId="844192759" sldId="5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56D40-764E-476E-B5E6-4049846BDF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DBE4-966B-4F0C-AF81-59D2D1B8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7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828452" y="846000"/>
            <a:ext cx="4687098" cy="830997"/>
          </a:xfrm>
          <a:noFill/>
        </p:spPr>
        <p:txBody>
          <a:bodyPr wrap="none" lIns="0" tIns="0" rIns="0" bIns="0" rtlCol="0">
            <a:noAutofit/>
          </a:bodyPr>
          <a:lstStyle>
            <a:lvl1pPr marL="0" indent="0" algn="l" defTabSz="457200" rtl="0" eaLnBrk="1" latinLnBrk="0" hangingPunct="1">
              <a:buNone/>
              <a:def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8D9DD8"/>
                </a:solidFill>
                <a:effectLst/>
                <a:uLnTx/>
                <a:uFillTx/>
                <a:latin typeface="KoPub돋움체_Pro Light" panose="02020603020101020101" pitchFamily="18" charset="-127"/>
                <a:ea typeface="KoPub돋움체_Pro Light" panose="02020603020101020101" pitchFamily="18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UNIT 33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8452" y="1906719"/>
            <a:ext cx="6912841" cy="1522281"/>
          </a:xfrm>
          <a:noFill/>
        </p:spPr>
        <p:txBody>
          <a:bodyPr wrap="square" lIns="0" tIns="0" rIns="0" bIns="0" rtlCol="0" anchor="t" anchorCtr="0">
            <a:noAutofit/>
          </a:bodyPr>
          <a:lstStyle>
            <a:lvl1pPr marL="0" algn="l" defTabSz="457200" rtl="0" eaLnBrk="1" latinLnBrk="0" hangingPunct="1">
              <a:defRPr lang="en-US" sz="4800" b="1" kern="1200" dirty="0">
                <a:solidFill>
                  <a:schemeClr val="bg1"/>
                </a:solidFill>
                <a:latin typeface="KoPub돋움체_Pro Bold" panose="02020603020101020101" pitchFamily="18" charset="-127"/>
                <a:ea typeface="KoPub돋움체_Pro Bold" panose="02020603020101020101" pitchFamily="18" charset="-127"/>
                <a:cs typeface="+mn-cs"/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9266712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10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830388" y="5078133"/>
            <a:ext cx="5329237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67321" y="5513243"/>
            <a:ext cx="5216365" cy="935037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>
                <a:solidFill>
                  <a:srgbClr val="373737"/>
                </a:solidFill>
              </a:defRPr>
            </a:lvl1pPr>
            <a:lvl2pPr>
              <a:spcBef>
                <a:spcPts val="200"/>
              </a:spcBef>
              <a:defRPr sz="1200"/>
            </a:lvl2pPr>
            <a:lvl3pPr>
              <a:spcBef>
                <a:spcPts val="100"/>
              </a:spcBef>
              <a:defRPr sz="1200"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1868332" y="1553021"/>
            <a:ext cx="5278773" cy="3312262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382E-3682-864D-BAAA-426D382364D6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1395-DF07-7644-8D70-6CD057F69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726889" y="151915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2838920" y="185465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984284" y="151915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984284" y="311302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984284" y="470689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2726889" y="311302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2838920" y="344852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2726889" y="4706900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2838920" y="5042395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F553F-D6CF-024A-83E8-16C5ACBDBF0C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06A-52FD-E64D-AE1E-7C9D69A6B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98996" y="1400681"/>
            <a:ext cx="3266506" cy="5140855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944322" y="1271542"/>
            <a:ext cx="4576923" cy="423339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944322" y="1707014"/>
            <a:ext cx="4576923" cy="4209134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569C-1EA5-424B-AEC8-7C697A5412D8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BB04-64BC-524B-8E69-A4BB3B716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6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38" y="748130"/>
            <a:ext cx="4501662" cy="800724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7E81C33E-41CC-7144-9EE9-6BB47BFC27E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803677" y="1730693"/>
            <a:ext cx="4035523" cy="423339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000" b="0" kern="1200" cap="small" dirty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</a:pPr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5077" y="2139462"/>
            <a:ext cx="3974124" cy="4073769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934308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0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1934308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1934308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8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Wash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3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BC88-5945-6548-81AC-D1E80123091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29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shout Ma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5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4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FCC0-BCF1-7F40-94F0-C8B3ACD3389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81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Bol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1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4888"/>
            <a:ext cx="9144000" cy="446393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98B9-3ABE-A242-9F6B-DA9BAB124A3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39871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12 and Statement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-1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2285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-1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2285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4571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858000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4571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6858000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0" y="3783013"/>
            <a:ext cx="9144000" cy="1572768"/>
          </a:xfr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buNone/>
              <a:defRPr lang="en-US" sz="1600" kern="1200" dirty="0">
                <a:solidFill>
                  <a:srgbClr val="666666"/>
                </a:solidFill>
                <a:latin typeface="Verdana"/>
                <a:ea typeface="+mn-ea"/>
                <a:cs typeface="Verdana"/>
              </a:defRPr>
            </a:lvl1pPr>
          </a:lstStyle>
          <a:p>
            <a:pPr marL="0" lvl="0" indent="-225425" algn="ctr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Statement here</a:t>
            </a:r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285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571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858000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05156-B5F0-8F44-9B3B-B829BD25E71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6524"/>
            <a:ext cx="9144000" cy="825867"/>
          </a:xfrm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737102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merica-globe_shado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9014" y="203200"/>
            <a:ext cx="6640871" cy="666496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5F46-2B7F-5B4D-AD94-C45166DC40CF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666413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merica-globe_shadow_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880" y="332740"/>
            <a:ext cx="5059680" cy="5080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769" y="3884054"/>
            <a:ext cx="4166148" cy="800724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6E7C3E9F-FCDE-664F-9336-1ABBAA0EA927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708768" y="4699000"/>
            <a:ext cx="4112847" cy="1807308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200"/>
            </a:lvl1pPr>
            <a:lvl2pPr>
              <a:lnSpc>
                <a:spcPct val="100000"/>
              </a:lnSpc>
              <a:spcBef>
                <a:spcPts val="300"/>
              </a:spcBef>
              <a:defRPr sz="1100"/>
            </a:lvl2pPr>
            <a:lvl3pPr>
              <a:lnSpc>
                <a:spcPct val="100000"/>
              </a:lnSpc>
              <a:spcBef>
                <a:spcPts val="200"/>
              </a:spcBef>
              <a:defRPr sz="1050"/>
            </a:lvl3pPr>
            <a:lvl4pPr>
              <a:lnSpc>
                <a:spcPct val="100000"/>
              </a:lnSpc>
              <a:spcBef>
                <a:spcPts val="100"/>
              </a:spcBef>
              <a:defRPr sz="1000"/>
            </a:lvl4pPr>
            <a:lvl5pPr>
              <a:lnSpc>
                <a:spcPct val="100000"/>
              </a:lnSpc>
              <a:spcBef>
                <a:spcPts val="100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829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3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81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790700" y="990600"/>
            <a:ext cx="6756400" cy="3683000"/>
          </a:xfrm>
        </p:spPr>
        <p:txBody>
          <a:bodyPr/>
          <a:lstStyle>
            <a:lvl1pPr algn="r">
              <a:buNone/>
              <a:defRPr sz="6000" b="1" baseline="0">
                <a:solidFill>
                  <a:srgbClr val="F79646"/>
                </a:solidFill>
              </a:defRPr>
            </a:lvl1pPr>
          </a:lstStyle>
          <a:p>
            <a:pPr lvl="0"/>
            <a:r>
              <a:rPr lang="en-US" dirty="0"/>
              <a:t>Emphasis Slide</a:t>
            </a:r>
          </a:p>
          <a:p>
            <a:pPr lvl="0"/>
            <a:r>
              <a:rPr lang="en-US" dirty="0"/>
              <a:t>Used for making one important Point</a:t>
            </a:r>
          </a:p>
        </p:txBody>
      </p:sp>
    </p:spTree>
    <p:extLst>
      <p:ext uri="{BB962C8B-B14F-4D97-AF65-F5344CB8AC3E}">
        <p14:creationId xmlns:p14="http://schemas.microsoft.com/office/powerpoint/2010/main" val="1452766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2EC-FE51-234C-8874-87F532D5C72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1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B0B-C07A-EF4C-ADBF-B404E3B4196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3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531E-1DA2-B34A-93A6-C570B81517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3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4664-5CFD-1A4D-9B41-76CFD729FE90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6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5" y="1922202"/>
            <a:ext cx="8081453" cy="8007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61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95" y="1355147"/>
            <a:ext cx="8105496" cy="496462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81" y="1188101"/>
            <a:ext cx="8107710" cy="80072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87" y="2104039"/>
            <a:ext cx="7431304" cy="4215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50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802513"/>
            <a:ext cx="6063565" cy="1525991"/>
          </a:xfrm>
          <a:prstGeom prst="rect">
            <a:avLst/>
          </a:prstGeom>
          <a:solidFill>
            <a:srgbClr val="6867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37838" y="3041745"/>
            <a:ext cx="4906162" cy="860290"/>
          </a:xfrm>
          <a:prstGeom prst="rect">
            <a:avLst/>
          </a:prstGeom>
          <a:solidFill>
            <a:srgbClr val="BC65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03" y="2007073"/>
            <a:ext cx="5357451" cy="1016006"/>
          </a:xfrm>
        </p:spPr>
        <p:txBody>
          <a:bodyPr anchor="ctr"/>
          <a:lstStyle>
            <a:lvl1pPr algn="ctr">
              <a:defRPr sz="2800" b="0" i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9607" y="3051981"/>
            <a:ext cx="3974883" cy="792411"/>
          </a:xfrm>
        </p:spPr>
        <p:txBody>
          <a:bodyPr anchor="ctr"/>
          <a:lstStyle>
            <a:lvl1pPr marL="0" indent="0" algn="l">
              <a:buNone/>
              <a:defRPr sz="1700" b="0" cap="all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683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996" y="1052514"/>
            <a:ext cx="3953364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153" y="1052514"/>
            <a:ext cx="3976008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C587-CD89-8C40-AE01-36B25C2FD636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983189"/>
            <a:ext cx="3960832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995" y="1562099"/>
            <a:ext cx="3960832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607" y="983189"/>
            <a:ext cx="3976008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607" y="1562099"/>
            <a:ext cx="3976008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B27-D512-944F-BD47-D639527B004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7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20890" y="5330091"/>
            <a:ext cx="3606765" cy="1057841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/>
            </a:lvl1pPr>
            <a:lvl2pPr>
              <a:lnSpc>
                <a:spcPct val="100000"/>
              </a:lnSpc>
              <a:spcBef>
                <a:spcPts val="30"/>
              </a:spcBef>
              <a:defRPr sz="1200"/>
            </a:lvl2pPr>
            <a:lvl3pPr>
              <a:lnSpc>
                <a:spcPct val="100000"/>
              </a:lnSpc>
              <a:spcBef>
                <a:spcPts val="30"/>
              </a:spcBef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629607" y="4893679"/>
            <a:ext cx="4287895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1173187" y="1586793"/>
            <a:ext cx="4930054" cy="312578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D68E-693D-9C49-A798-620CA0EADA79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CD29-3FF4-6D4C-91CD-B76B0411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258" y="375829"/>
            <a:ext cx="8107710" cy="80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1355148"/>
            <a:ext cx="8106620" cy="4964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fld id="{64F5F5AC-42C6-7943-932B-3849F0E3EB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7962"/>
            <a:ext cx="2895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4"/>
                </a:solidFill>
              </a:defRPr>
            </a:lvl1pPr>
          </a:lstStyle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rgbClr val="953D46"/>
          </a:solidFill>
          <a:latin typeface="+mj-ea"/>
          <a:ea typeface="+mj-ea"/>
          <a:cs typeface="+mj-cs"/>
        </a:defRPr>
      </a:lvl1pPr>
    </p:titleStyle>
    <p:bodyStyle>
      <a:lvl1pPr marL="225425" indent="-225425" algn="l" defTabSz="457200" rtl="0" eaLnBrk="1" latinLnBrk="0" hangingPunct="1">
        <a:lnSpc>
          <a:spcPct val="110000"/>
        </a:lnSpc>
        <a:spcBef>
          <a:spcPts val="600"/>
        </a:spcBef>
        <a:buFontTx/>
        <a:buBlip>
          <a:blip r:embed="rId27"/>
        </a:buBlip>
        <a:defRPr sz="1800" kern="1200">
          <a:solidFill>
            <a:srgbClr val="504B4B"/>
          </a:solidFill>
          <a:latin typeface="+mn-ea"/>
          <a:ea typeface="+mn-ea"/>
          <a:cs typeface="+mn-cs"/>
        </a:defRPr>
      </a:lvl1pPr>
      <a:lvl2pPr marL="573088" indent="-238125" algn="l" defTabSz="457200" rtl="0" eaLnBrk="1" latinLnBrk="0" hangingPunct="1">
        <a:lnSpc>
          <a:spcPct val="110000"/>
        </a:lnSpc>
        <a:spcBef>
          <a:spcPts val="500"/>
        </a:spcBef>
        <a:buFontTx/>
        <a:buBlip>
          <a:blip r:embed="rId28"/>
        </a:buBlip>
        <a:defRPr sz="1600" kern="1200">
          <a:solidFill>
            <a:srgbClr val="504B4B"/>
          </a:solidFill>
          <a:latin typeface="+mn-ea"/>
          <a:ea typeface="+mn-ea"/>
          <a:cs typeface="+mn-cs"/>
        </a:defRPr>
      </a:lvl2pPr>
      <a:lvl3pPr marL="860425" indent="-182563" algn="l" defTabSz="457200" rtl="0" eaLnBrk="1" latinLnBrk="0" hangingPunct="1">
        <a:lnSpc>
          <a:spcPct val="110000"/>
        </a:lnSpc>
        <a:spcBef>
          <a:spcPts val="300"/>
        </a:spcBef>
        <a:buFontTx/>
        <a:buBlip>
          <a:blip r:embed="rId29"/>
        </a:buBlip>
        <a:defRPr sz="1400" kern="1200">
          <a:solidFill>
            <a:srgbClr val="504B4B"/>
          </a:solidFill>
          <a:latin typeface="+mn-ea"/>
          <a:ea typeface="+mn-ea"/>
          <a:cs typeface="+mn-cs"/>
        </a:defRPr>
      </a:lvl3pPr>
      <a:lvl4pPr marL="1198563" indent="-225425" algn="l" defTabSz="457200" rtl="0" eaLnBrk="1" latinLnBrk="0" hangingPunct="1">
        <a:lnSpc>
          <a:spcPct val="110000"/>
        </a:lnSpc>
        <a:spcBef>
          <a:spcPts val="10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4pPr>
      <a:lvl5pPr marL="1544638" indent="-228600" algn="l" defTabSz="457200" rtl="0" eaLnBrk="1" latinLnBrk="0" hangingPunct="1">
        <a:lnSpc>
          <a:spcPct val="110000"/>
        </a:lnSpc>
        <a:spcBef>
          <a:spcPts val="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scontent.xx.fbcdn.net/v/t1.0-9/13256121_1226539400720226_6431211152729192827_n.jpg?oh=b3b53e979f204b39a7fd023d19496d26&amp;oe=5805F0D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420"/>
            <a:ext cx="9144000" cy="527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77287" y="5482011"/>
            <a:ext cx="7085661" cy="1209747"/>
          </a:xfrm>
          <a:prstGeom prst="rect">
            <a:avLst/>
          </a:prstGeom>
          <a:solidFill>
            <a:srgbClr val="F4E5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832118" y="836685"/>
            <a:ext cx="4687098" cy="830997"/>
          </a:xfrm>
        </p:spPr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DAY 12</a:t>
            </a:r>
          </a:p>
          <a:p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함수 응용하기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903" y="5790887"/>
            <a:ext cx="610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모두의 </a:t>
            </a:r>
            <a:r>
              <a:rPr lang="ko-KR" altLang="en-US" b="1" dirty="0" err="1">
                <a:solidFill>
                  <a:srgbClr val="953D46"/>
                </a:solidFill>
                <a:latin typeface="+mj-ea"/>
                <a:ea typeface="+mj-ea"/>
              </a:rPr>
              <a:t>파이썬</a:t>
            </a:r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 </a:t>
            </a:r>
            <a:r>
              <a:rPr lang="en-US" altLang="ko-KR" dirty="0">
                <a:latin typeface="+mj-ea"/>
                <a:ea typeface="+mj-ea"/>
              </a:rPr>
              <a:t>20</a:t>
            </a:r>
            <a:r>
              <a:rPr lang="ko-KR" altLang="en-US" dirty="0">
                <a:latin typeface="+mj-ea"/>
                <a:ea typeface="+mj-ea"/>
              </a:rPr>
              <a:t>일 만에 배우는 프로그래밍 기초</a:t>
            </a:r>
          </a:p>
        </p:txBody>
      </p:sp>
    </p:spTree>
    <p:extLst>
      <p:ext uri="{BB962C8B-B14F-4D97-AF65-F5344CB8AC3E}">
        <p14:creationId xmlns:p14="http://schemas.microsoft.com/office/powerpoint/2010/main" val="176762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직사각형 3"/>
          <p:cNvSpPr/>
          <p:nvPr/>
        </p:nvSpPr>
        <p:spPr>
          <a:xfrm>
            <a:off x="107504" y="62068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/>
              <a:t>함수 응용하기 </a:t>
            </a:r>
            <a:endParaRPr lang="ko-KR" altLang="en-US" sz="2800" b="1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57150">
            <a:solidFill>
              <a:srgbClr val="F848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한쪽 모서리가 잘린 사각형 5"/>
          <p:cNvSpPr/>
          <p:nvPr/>
        </p:nvSpPr>
        <p:spPr>
          <a:xfrm>
            <a:off x="107504" y="1412776"/>
            <a:ext cx="8964488" cy="4680520"/>
          </a:xfrm>
          <a:prstGeom prst="snip1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224136" y="2276872"/>
            <a:ext cx="675341" cy="447056"/>
            <a:chOff x="395536" y="1757809"/>
            <a:chExt cx="720080" cy="476672"/>
          </a:xfrm>
        </p:grpSpPr>
        <p:sp>
          <p:nvSpPr>
            <p:cNvPr id="8" name="순서도: 처리 7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95536" y="1772816"/>
              <a:ext cx="72008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01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1872208" y="2262621"/>
            <a:ext cx="6372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000" b="1" dirty="0"/>
              <a:t>1</a:t>
            </a:r>
            <a:r>
              <a:rPr lang="ko-KR" altLang="en-US" sz="2000" b="1" dirty="0"/>
              <a:t>부터 </a:t>
            </a:r>
            <a:r>
              <a:rPr lang="en-US" altLang="ko-KR" sz="2000" b="1" dirty="0"/>
              <a:t>n</a:t>
            </a:r>
            <a:r>
              <a:rPr lang="ko-KR" altLang="en-US" sz="2000" b="1" dirty="0"/>
              <a:t>까지의 합을 구하는 함수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ko-KR" altLang="en-US" sz="2000" b="1" dirty="0"/>
          </a:p>
          <a:p>
            <a:pPr>
              <a:lnSpc>
                <a:spcPct val="110000"/>
              </a:lnSpc>
            </a:pPr>
            <a:r>
              <a:rPr lang="en-US" altLang="ko-KR" sz="2000" b="1" dirty="0"/>
              <a:t>1</a:t>
            </a:r>
            <a:r>
              <a:rPr lang="ko-KR" altLang="en-US" sz="2000" b="1" dirty="0"/>
              <a:t>부터 </a:t>
            </a:r>
            <a:r>
              <a:rPr lang="en-US" altLang="ko-KR" sz="2000" b="1" dirty="0"/>
              <a:t>n</a:t>
            </a:r>
            <a:r>
              <a:rPr lang="ko-KR" altLang="en-US" sz="2000" b="1" dirty="0"/>
              <a:t>까지 곱을 구하는 함수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ko-KR" altLang="en-US" sz="2000" b="1" dirty="0"/>
          </a:p>
          <a:p>
            <a:pPr>
              <a:lnSpc>
                <a:spcPct val="110000"/>
              </a:lnSpc>
            </a:pPr>
            <a:r>
              <a:rPr lang="ko-KR" altLang="en-US" sz="2000" b="1" dirty="0"/>
              <a:t>다각형을 그리는 함수</a:t>
            </a:r>
            <a:endParaRPr lang="en-US" altLang="ko-KR" sz="2000" b="1" dirty="0"/>
          </a:p>
        </p:txBody>
      </p:sp>
      <p:grpSp>
        <p:nvGrpSpPr>
          <p:cNvPr id="11" name="그룹 10"/>
          <p:cNvGrpSpPr/>
          <p:nvPr/>
        </p:nvGrpSpPr>
        <p:grpSpPr>
          <a:xfrm>
            <a:off x="1224136" y="2924944"/>
            <a:ext cx="675341" cy="475740"/>
            <a:chOff x="395536" y="1757809"/>
            <a:chExt cx="720080" cy="507256"/>
          </a:xfrm>
        </p:grpSpPr>
        <p:sp>
          <p:nvSpPr>
            <p:cNvPr id="12" name="순서도: 처리 11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224136" y="3573016"/>
            <a:ext cx="675341" cy="475740"/>
            <a:chOff x="395536" y="1757809"/>
            <a:chExt cx="720080" cy="507256"/>
          </a:xfrm>
        </p:grpSpPr>
        <p:sp>
          <p:nvSpPr>
            <p:cNvPr id="15" name="순서도: 처리 14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03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367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n</a:t>
            </a:r>
            <a:r>
              <a:rPr lang="ko-KR" altLang="en-US" dirty="0">
                <a:solidFill>
                  <a:schemeClr val="tx1"/>
                </a:solidFill>
              </a:rPr>
              <a:t>까지의 합을 구하는 함수</a:t>
            </a:r>
          </a:p>
        </p:txBody>
      </p:sp>
      <p:sp>
        <p:nvSpPr>
          <p:cNvPr id="5" name="순서도: 처리 4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481903" y="1485252"/>
            <a:ext cx="8756264" cy="5054526"/>
            <a:chOff x="678056" y="1500223"/>
            <a:chExt cx="8756264" cy="4616856"/>
          </a:xfrm>
        </p:grpSpPr>
        <p:sp>
          <p:nvSpPr>
            <p:cNvPr id="9" name="내용 개체 틀 2"/>
            <p:cNvSpPr txBox="1">
              <a:spLocks/>
            </p:cNvSpPr>
            <p:nvPr/>
          </p:nvSpPr>
          <p:spPr>
            <a:xfrm>
              <a:off x="831190" y="4365683"/>
              <a:ext cx="7796632" cy="17513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5425" indent="-225425" algn="l" defTabSz="457200" rtl="0" eaLnBrk="1" latinLnBrk="0" hangingPunct="1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 sz="18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1pPr>
              <a:lvl2pPr marL="573088" indent="-238125" algn="l" defTabSz="457200" rtl="0" eaLnBrk="1" latinLnBrk="0" hangingPunct="1">
                <a:lnSpc>
                  <a:spcPct val="110000"/>
                </a:lnSpc>
                <a:spcBef>
                  <a:spcPts val="500"/>
                </a:spcBef>
                <a:buFontTx/>
                <a:buBlip>
                  <a:blip r:embed="rId4"/>
                </a:buBlip>
                <a:defRPr sz="16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2pPr>
              <a:lvl3pPr marL="860425" indent="-182563" algn="l" defTabSz="457200" rtl="0" eaLnBrk="1" latinLnBrk="0" hangingPunct="1">
                <a:lnSpc>
                  <a:spcPct val="110000"/>
                </a:lnSpc>
                <a:spcBef>
                  <a:spcPts val="300"/>
                </a:spcBef>
                <a:buFontTx/>
                <a:buBlip>
                  <a:blip r:embed="rId5"/>
                </a:buBlip>
                <a:defRPr sz="14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3pPr>
              <a:lvl4pPr marL="1198563" indent="-225425" algn="l" defTabSz="457200" rtl="0" eaLnBrk="1" latinLnBrk="0" hangingPunct="1">
                <a:lnSpc>
                  <a:spcPct val="110000"/>
                </a:lnSpc>
                <a:spcBef>
                  <a:spcPts val="100"/>
                </a:spcBef>
                <a:buFontTx/>
                <a:buBlip>
                  <a:blip r:embed="rId3"/>
                </a:buBlip>
                <a:defRPr sz="12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4pPr>
              <a:lvl5pPr marL="1544638" indent="-228600" algn="l" defTabSz="457200" rtl="0" eaLnBrk="1" latinLnBrk="0" hangingPunct="1">
                <a:lnSpc>
                  <a:spcPct val="110000"/>
                </a:lnSpc>
                <a:spcBef>
                  <a:spcPts val="0"/>
                </a:spcBef>
                <a:buFontTx/>
                <a:buBlip>
                  <a:blip r:embed="rId3"/>
                </a:buBlip>
                <a:defRPr sz="12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dirty="0"/>
                <a:t> </a:t>
              </a:r>
              <a:r>
                <a:rPr lang="ko-KR" altLang="en-US" dirty="0"/>
                <a:t>실행결과</a:t>
              </a:r>
              <a:endParaRPr lang="en-US" altLang="ko-KR" dirty="0"/>
            </a:p>
            <a:p>
              <a:pPr marL="0" indent="0">
                <a:buNone/>
              </a:pPr>
              <a:r>
                <a:rPr lang="en-US" altLang="ko-KR" sz="1000" dirty="0"/>
                <a:t>     </a:t>
              </a:r>
              <a:br>
                <a:rPr lang="en-US" altLang="ko-KR" dirty="0"/>
              </a:br>
              <a:r>
                <a:rPr lang="en-US" altLang="ko-KR" dirty="0"/>
                <a:t>   55</a:t>
              </a:r>
              <a:br>
                <a:rPr lang="en-US" altLang="ko-KR" dirty="0"/>
              </a:br>
              <a:r>
                <a:rPr lang="en-US" altLang="ko-KR" dirty="0"/>
                <a:t>   5050</a:t>
              </a:r>
            </a:p>
            <a:p>
              <a:pPr marL="0" indent="0">
                <a:buNone/>
              </a:pPr>
              <a:endParaRPr lang="en-US" altLang="ko-KR" dirty="0"/>
            </a:p>
          </p:txBody>
        </p:sp>
        <p:grpSp>
          <p:nvGrpSpPr>
            <p:cNvPr id="10" name="그룹 9"/>
            <p:cNvGrpSpPr/>
            <p:nvPr/>
          </p:nvGrpSpPr>
          <p:grpSpPr>
            <a:xfrm>
              <a:off x="678056" y="1500223"/>
              <a:ext cx="8756264" cy="2750246"/>
              <a:chOff x="678056" y="1500223"/>
              <a:chExt cx="8756264" cy="2750246"/>
            </a:xfrm>
          </p:grpSpPr>
          <p:sp>
            <p:nvSpPr>
              <p:cNvPr id="11" name="내용 개체 틀 2"/>
              <p:cNvSpPr txBox="1">
                <a:spLocks/>
              </p:cNvSpPr>
              <p:nvPr/>
            </p:nvSpPr>
            <p:spPr>
              <a:xfrm>
                <a:off x="678056" y="1531717"/>
                <a:ext cx="3364538" cy="27187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5425" indent="-225425" algn="l" defTabSz="4572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Tx/>
                  <a:buBlip>
                    <a:blip r:embed="rId3"/>
                  </a:buBlip>
                  <a:defRPr sz="18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1pPr>
                <a:lvl2pPr marL="573088" indent="-238125" algn="l" defTabSz="4572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Tx/>
                  <a:buBlip>
                    <a:blip r:embed="rId4"/>
                  </a:buBlip>
                  <a:defRPr sz="16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2pPr>
                <a:lvl3pPr marL="860425" indent="-182563" algn="l" defTabSz="457200" rtl="0" eaLnBrk="1" latinLnBrk="0" hangingPunct="1">
                  <a:lnSpc>
                    <a:spcPct val="110000"/>
                  </a:lnSpc>
                  <a:spcBef>
                    <a:spcPts val="300"/>
                  </a:spcBef>
                  <a:buFontTx/>
                  <a:buBlip>
                    <a:blip r:embed="rId5"/>
                  </a:buBlip>
                  <a:defRPr sz="14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3pPr>
                <a:lvl4pPr marL="1198563" indent="-225425" algn="l" defTabSz="457200" rtl="0" eaLnBrk="1" latinLnBrk="0" hangingPunct="1">
                  <a:lnSpc>
                    <a:spcPct val="110000"/>
                  </a:lnSpc>
                  <a:spcBef>
                    <a:spcPts val="10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4pPr>
                <a:lvl5pPr marL="1544638" indent="-228600" algn="l" defTabSz="457200" rtl="0" eaLnBrk="1" latinLnBrk="0" hangingPunct="1">
                  <a:lnSpc>
                    <a:spcPct val="110000"/>
                  </a:lnSpc>
                  <a:spcBef>
                    <a:spcPts val="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ko-KR" dirty="0" err="1">
                    <a:solidFill>
                      <a:srgbClr val="FFC000"/>
                    </a:solidFill>
                  </a:rPr>
                  <a:t>def</a:t>
                </a:r>
                <a:r>
                  <a:rPr lang="en-US" altLang="ko-KR" dirty="0"/>
                  <a:t> </a:t>
                </a:r>
                <a:r>
                  <a:rPr lang="en-US" altLang="ko-KR" dirty="0" err="1">
                    <a:solidFill>
                      <a:srgbClr val="0070C0"/>
                    </a:solidFill>
                  </a:rPr>
                  <a:t>sum_func</a:t>
                </a:r>
                <a:r>
                  <a:rPr lang="en-US" altLang="ko-KR" dirty="0"/>
                  <a:t>(n):</a:t>
                </a:r>
                <a:br>
                  <a:rPr lang="en-US" altLang="ko-KR" dirty="0"/>
                </a:br>
                <a:r>
                  <a:rPr lang="en-US" altLang="ko-KR" dirty="0"/>
                  <a:t>     s = 0</a:t>
                </a:r>
                <a:br>
                  <a:rPr lang="en-US" altLang="ko-KR" dirty="0"/>
                </a:br>
                <a:r>
                  <a:rPr lang="en-US" altLang="ko-KR" dirty="0"/>
                  <a:t>     </a:t>
                </a:r>
                <a:r>
                  <a:rPr lang="en-US" altLang="ko-KR" dirty="0">
                    <a:solidFill>
                      <a:srgbClr val="FFC000"/>
                    </a:solidFill>
                  </a:rPr>
                  <a:t>for</a:t>
                </a:r>
                <a:r>
                  <a:rPr lang="en-US" altLang="ko-KR" dirty="0"/>
                  <a:t> x </a:t>
                </a:r>
                <a:r>
                  <a:rPr lang="en-US" altLang="ko-KR" dirty="0">
                    <a:solidFill>
                      <a:srgbClr val="FFC000"/>
                    </a:solidFill>
                  </a:rPr>
                  <a:t>in</a:t>
                </a:r>
                <a:r>
                  <a:rPr lang="en-US" altLang="ko-KR" dirty="0"/>
                  <a:t> </a:t>
                </a:r>
                <a:r>
                  <a:rPr lang="en-US" altLang="ko-KR" dirty="0">
                    <a:solidFill>
                      <a:srgbClr val="7030A0"/>
                    </a:solidFill>
                  </a:rPr>
                  <a:t>range</a:t>
                </a:r>
                <a:r>
                  <a:rPr lang="en-US" altLang="ko-KR" dirty="0"/>
                  <a:t>(1, n+1):</a:t>
                </a:r>
                <a:br>
                  <a:rPr lang="en-US" altLang="ko-KR" dirty="0"/>
                </a:br>
                <a:r>
                  <a:rPr lang="en-US" altLang="ko-KR" dirty="0"/>
                  <a:t>          s = </a:t>
                </a:r>
                <a:r>
                  <a:rPr lang="en-US" altLang="ko-KR" dirty="0" err="1"/>
                  <a:t>s+x</a:t>
                </a:r>
                <a:r>
                  <a:rPr lang="en-US" altLang="ko-KR" dirty="0"/>
                  <a:t> </a:t>
                </a:r>
                <a:br>
                  <a:rPr lang="en-US" altLang="ko-KR" dirty="0"/>
                </a:br>
                <a:r>
                  <a:rPr lang="en-US" altLang="ko-KR" dirty="0"/>
                  <a:t>     </a:t>
                </a:r>
                <a:r>
                  <a:rPr lang="en-US" altLang="ko-KR" dirty="0">
                    <a:solidFill>
                      <a:srgbClr val="FFC000"/>
                    </a:solidFill>
                  </a:rPr>
                  <a:t>return</a:t>
                </a:r>
                <a:r>
                  <a:rPr lang="en-US" altLang="ko-KR" dirty="0"/>
                  <a:t> s</a:t>
                </a:r>
                <a:br>
                  <a:rPr lang="en-US" altLang="ko-KR" dirty="0"/>
                </a:br>
                <a:br>
                  <a:rPr lang="en-US" altLang="ko-KR" dirty="0"/>
                </a:br>
                <a:r>
                  <a:rPr lang="en-US" altLang="ko-KR" dirty="0">
                    <a:solidFill>
                      <a:srgbClr val="7030A0"/>
                    </a:solidFill>
                  </a:rPr>
                  <a:t>print</a:t>
                </a:r>
                <a:r>
                  <a:rPr lang="en-US" altLang="ko-KR" dirty="0"/>
                  <a:t>(</a:t>
                </a:r>
                <a:r>
                  <a:rPr lang="en-US" altLang="ko-KR" dirty="0" err="1"/>
                  <a:t>sum_func</a:t>
                </a:r>
                <a:r>
                  <a:rPr lang="en-US" altLang="ko-KR" dirty="0"/>
                  <a:t>(10))</a:t>
                </a:r>
                <a:br>
                  <a:rPr lang="en-US" altLang="ko-KR" dirty="0"/>
                </a:br>
                <a:r>
                  <a:rPr lang="en-US" altLang="ko-KR" dirty="0">
                    <a:solidFill>
                      <a:srgbClr val="7030A0"/>
                    </a:solidFill>
                  </a:rPr>
                  <a:t>print</a:t>
                </a:r>
                <a:r>
                  <a:rPr lang="en-US" altLang="ko-KR" dirty="0"/>
                  <a:t>(</a:t>
                </a:r>
                <a:r>
                  <a:rPr lang="en-US" altLang="ko-KR" dirty="0" err="1"/>
                  <a:t>sum_func</a:t>
                </a:r>
                <a:r>
                  <a:rPr lang="en-US" altLang="ko-KR" dirty="0"/>
                  <a:t>(100))</a:t>
                </a:r>
                <a:endParaRPr lang="ko-KR" altLang="en-US" dirty="0"/>
              </a:p>
            </p:txBody>
          </p:sp>
          <p:sp>
            <p:nvSpPr>
              <p:cNvPr id="12" name="내용 개체 틀 2"/>
              <p:cNvSpPr txBox="1">
                <a:spLocks/>
              </p:cNvSpPr>
              <p:nvPr/>
            </p:nvSpPr>
            <p:spPr>
              <a:xfrm>
                <a:off x="3744456" y="1500223"/>
                <a:ext cx="5689864" cy="1943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5425" indent="-225425" algn="l" defTabSz="4572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Tx/>
                  <a:buBlip>
                    <a:blip r:embed="rId3"/>
                  </a:buBlip>
                  <a:defRPr sz="18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1pPr>
                <a:lvl2pPr marL="573088" indent="-238125" algn="l" defTabSz="4572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Tx/>
                  <a:buBlip>
                    <a:blip r:embed="rId4"/>
                  </a:buBlip>
                  <a:defRPr sz="16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2pPr>
                <a:lvl3pPr marL="860425" indent="-182563" algn="l" defTabSz="457200" rtl="0" eaLnBrk="1" latinLnBrk="0" hangingPunct="1">
                  <a:lnSpc>
                    <a:spcPct val="110000"/>
                  </a:lnSpc>
                  <a:spcBef>
                    <a:spcPts val="300"/>
                  </a:spcBef>
                  <a:buFontTx/>
                  <a:buBlip>
                    <a:blip r:embed="rId5"/>
                  </a:buBlip>
                  <a:defRPr sz="14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3pPr>
                <a:lvl4pPr marL="1198563" indent="-225425" algn="l" defTabSz="457200" rtl="0" eaLnBrk="1" latinLnBrk="0" hangingPunct="1">
                  <a:lnSpc>
                    <a:spcPct val="110000"/>
                  </a:lnSpc>
                  <a:spcBef>
                    <a:spcPts val="10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4pPr>
                <a:lvl5pPr marL="1544638" indent="-228600" algn="l" defTabSz="457200" rtl="0" eaLnBrk="1" latinLnBrk="0" hangingPunct="1">
                  <a:lnSpc>
                    <a:spcPct val="110000"/>
                  </a:lnSpc>
                  <a:spcBef>
                    <a:spcPts val="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altLang="ko-KR" dirty="0">
                  <a:solidFill>
                    <a:srgbClr val="953D46"/>
                  </a:solidFill>
                </a:endParaRPr>
              </a:p>
              <a:p>
                <a:pPr marL="0" indent="0">
                  <a:buNone/>
                </a:pPr>
                <a:r>
                  <a:rPr lang="en-US" altLang="ko-KR" dirty="0">
                    <a:solidFill>
                      <a:srgbClr val="953D46"/>
                    </a:solidFill>
                  </a:rPr>
                  <a:t>#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합을 구하기 위한 변수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s(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시작 값을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0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으로 지정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)</a:t>
                </a:r>
                <a:br>
                  <a:rPr lang="en-US" altLang="ko-KR" dirty="0">
                    <a:solidFill>
                      <a:srgbClr val="953D46"/>
                    </a:solidFill>
                  </a:rPr>
                </a:br>
                <a:r>
                  <a:rPr lang="en-US" altLang="ko-KR" dirty="0">
                    <a:solidFill>
                      <a:srgbClr val="953D46"/>
                    </a:solidFill>
                  </a:rPr>
                  <a:t># range(1, n+1)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로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1, 2, ..., n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까지 반복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(n+1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은 제외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)</a:t>
                </a:r>
                <a:br>
                  <a:rPr lang="en-US" altLang="ko-KR" dirty="0">
                    <a:solidFill>
                      <a:srgbClr val="953D46"/>
                    </a:solidFill>
                  </a:rPr>
                </a:br>
                <a:r>
                  <a:rPr lang="en-US" altLang="ko-KR" dirty="0">
                    <a:solidFill>
                      <a:srgbClr val="953D46"/>
                    </a:solidFill>
                  </a:rPr>
                  <a:t>#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지금까지 계산된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s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값에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x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를 더해서 다시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s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에 저장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 </a:t>
                </a:r>
                <a:br>
                  <a:rPr lang="en-US" altLang="ko-KR" dirty="0">
                    <a:solidFill>
                      <a:srgbClr val="953D46"/>
                    </a:solidFill>
                  </a:rPr>
                </a:br>
                <a:r>
                  <a:rPr lang="en-US" altLang="ko-KR" dirty="0">
                    <a:solidFill>
                      <a:srgbClr val="953D46"/>
                    </a:solidFill>
                  </a:rPr>
                  <a:t>#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계산된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s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값을 </a:t>
                </a:r>
                <a:r>
                  <a:rPr lang="ko-KR" altLang="en-US" dirty="0" err="1">
                    <a:solidFill>
                      <a:srgbClr val="953D46"/>
                    </a:solidFill>
                  </a:rPr>
                  <a:t>결괏값으로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 돌려줌</a:t>
                </a:r>
              </a:p>
            </p:txBody>
          </p:sp>
        </p:grpSp>
      </p:grpSp>
      <p:sp>
        <p:nvSpPr>
          <p:cNvPr id="3" name="직사각형 2"/>
          <p:cNvSpPr/>
          <p:nvPr/>
        </p:nvSpPr>
        <p:spPr>
          <a:xfrm>
            <a:off x="635036" y="6170446"/>
            <a:ext cx="80846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C00000"/>
                </a:solidFill>
              </a:rPr>
              <a:t>Lab! </a:t>
            </a:r>
            <a:r>
              <a:rPr lang="ko-KR" altLang="en-US" b="1" dirty="0">
                <a:solidFill>
                  <a:srgbClr val="C00000"/>
                </a:solidFill>
              </a:rPr>
              <a:t>원하는 수 </a:t>
            </a:r>
            <a:r>
              <a:rPr lang="en-US" altLang="ko-KR" b="1" dirty="0">
                <a:solidFill>
                  <a:srgbClr val="C00000"/>
                </a:solidFill>
              </a:rPr>
              <a:t>x </a:t>
            </a:r>
            <a:r>
              <a:rPr lang="ko-KR" altLang="en-US" b="1" dirty="0">
                <a:solidFill>
                  <a:srgbClr val="C00000"/>
                </a:solidFill>
              </a:rPr>
              <a:t>부터 원하는 수 </a:t>
            </a:r>
            <a:r>
              <a:rPr lang="en-US" altLang="ko-KR" b="1" dirty="0">
                <a:solidFill>
                  <a:srgbClr val="C00000"/>
                </a:solidFill>
              </a:rPr>
              <a:t>y</a:t>
            </a:r>
            <a:r>
              <a:rPr lang="ko-KR" altLang="en-US" b="1" dirty="0">
                <a:solidFill>
                  <a:srgbClr val="C00000"/>
                </a:solidFill>
              </a:rPr>
              <a:t>까지의</a:t>
            </a:r>
            <a:r>
              <a:rPr lang="en-US" altLang="ko-KR" b="1" dirty="0">
                <a:solidFill>
                  <a:srgbClr val="C00000"/>
                </a:solidFill>
              </a:rPr>
              <a:t> </a:t>
            </a:r>
            <a:r>
              <a:rPr lang="ko-KR" altLang="en-US" b="1" dirty="0">
                <a:solidFill>
                  <a:srgbClr val="C00000"/>
                </a:solidFill>
              </a:rPr>
              <a:t>합을 구하는 프로그램으로 수정</a:t>
            </a:r>
            <a:r>
              <a:rPr lang="en-US" altLang="ko-KR" b="1" dirty="0">
                <a:solidFill>
                  <a:srgbClr val="C00000"/>
                </a:solidFill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92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n</a:t>
            </a:r>
            <a:r>
              <a:rPr lang="ko-KR" altLang="en-US" dirty="0">
                <a:solidFill>
                  <a:schemeClr val="tx1"/>
                </a:solidFill>
              </a:rPr>
              <a:t>까지 곱을 구하는 함수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366689" y="1485252"/>
            <a:ext cx="9101905" cy="4616856"/>
            <a:chOff x="562842" y="1500223"/>
            <a:chExt cx="9101905" cy="4616856"/>
          </a:xfrm>
        </p:grpSpPr>
        <p:sp>
          <p:nvSpPr>
            <p:cNvPr id="11" name="내용 개체 틀 2"/>
            <p:cNvSpPr txBox="1">
              <a:spLocks/>
            </p:cNvSpPr>
            <p:nvPr/>
          </p:nvSpPr>
          <p:spPr>
            <a:xfrm>
              <a:off x="831190" y="4365683"/>
              <a:ext cx="2280818" cy="17513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5425" indent="-225425" algn="l" defTabSz="457200" rtl="0" eaLnBrk="1" latinLnBrk="0" hangingPunct="1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 sz="18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1pPr>
              <a:lvl2pPr marL="573088" indent="-238125" algn="l" defTabSz="457200" rtl="0" eaLnBrk="1" latinLnBrk="0" hangingPunct="1">
                <a:lnSpc>
                  <a:spcPct val="110000"/>
                </a:lnSpc>
                <a:spcBef>
                  <a:spcPts val="500"/>
                </a:spcBef>
                <a:buFontTx/>
                <a:buBlip>
                  <a:blip r:embed="rId4"/>
                </a:buBlip>
                <a:defRPr sz="16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2pPr>
              <a:lvl3pPr marL="860425" indent="-182563" algn="l" defTabSz="457200" rtl="0" eaLnBrk="1" latinLnBrk="0" hangingPunct="1">
                <a:lnSpc>
                  <a:spcPct val="110000"/>
                </a:lnSpc>
                <a:spcBef>
                  <a:spcPts val="300"/>
                </a:spcBef>
                <a:buFontTx/>
                <a:buBlip>
                  <a:blip r:embed="rId5"/>
                </a:buBlip>
                <a:defRPr sz="14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3pPr>
              <a:lvl4pPr marL="1198563" indent="-225425" algn="l" defTabSz="457200" rtl="0" eaLnBrk="1" latinLnBrk="0" hangingPunct="1">
                <a:lnSpc>
                  <a:spcPct val="110000"/>
                </a:lnSpc>
                <a:spcBef>
                  <a:spcPts val="100"/>
                </a:spcBef>
                <a:buFontTx/>
                <a:buBlip>
                  <a:blip r:embed="rId3"/>
                </a:buBlip>
                <a:defRPr sz="12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4pPr>
              <a:lvl5pPr marL="1544638" indent="-228600" algn="l" defTabSz="457200" rtl="0" eaLnBrk="1" latinLnBrk="0" hangingPunct="1">
                <a:lnSpc>
                  <a:spcPct val="110000"/>
                </a:lnSpc>
                <a:spcBef>
                  <a:spcPts val="0"/>
                </a:spcBef>
                <a:buFontTx/>
                <a:buBlip>
                  <a:blip r:embed="rId3"/>
                </a:buBlip>
                <a:defRPr sz="1200" kern="1200">
                  <a:solidFill>
                    <a:srgbClr val="504B4B"/>
                  </a:solidFill>
                  <a:latin typeface="+mn-ea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dirty="0"/>
                <a:t> </a:t>
              </a:r>
              <a:r>
                <a:rPr lang="ko-KR" altLang="en-US" dirty="0"/>
                <a:t>실행결과</a:t>
              </a:r>
              <a:endParaRPr lang="en-US" altLang="ko-KR" dirty="0"/>
            </a:p>
            <a:p>
              <a:pPr marL="0" indent="0">
                <a:buNone/>
              </a:pPr>
              <a:r>
                <a:rPr lang="en-US" altLang="ko-KR" sz="1000" dirty="0"/>
                <a:t>     </a:t>
              </a:r>
              <a:br>
                <a:rPr lang="en-US" altLang="ko-KR" dirty="0"/>
              </a:br>
              <a:r>
                <a:rPr lang="en-US" altLang="ko-KR" dirty="0"/>
                <a:t>   120</a:t>
              </a:r>
              <a:br>
                <a:rPr lang="en-US" altLang="ko-KR" dirty="0"/>
              </a:br>
              <a:r>
                <a:rPr lang="en-US" altLang="ko-KR" dirty="0"/>
                <a:t>   3628800</a:t>
              </a:r>
            </a:p>
          </p:txBody>
        </p:sp>
        <p:grpSp>
          <p:nvGrpSpPr>
            <p:cNvPr id="12" name="그룹 11"/>
            <p:cNvGrpSpPr/>
            <p:nvPr/>
          </p:nvGrpSpPr>
          <p:grpSpPr>
            <a:xfrm>
              <a:off x="562842" y="1500223"/>
              <a:ext cx="9101905" cy="2750246"/>
              <a:chOff x="562842" y="1500223"/>
              <a:chExt cx="9101905" cy="2750246"/>
            </a:xfrm>
          </p:grpSpPr>
          <p:sp>
            <p:nvSpPr>
              <p:cNvPr id="13" name="내용 개체 틀 2"/>
              <p:cNvSpPr txBox="1">
                <a:spLocks/>
              </p:cNvSpPr>
              <p:nvPr/>
            </p:nvSpPr>
            <p:spPr>
              <a:xfrm>
                <a:off x="562842" y="1531717"/>
                <a:ext cx="3364538" cy="27187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5425" indent="-225425" algn="l" defTabSz="4572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Tx/>
                  <a:buBlip>
                    <a:blip r:embed="rId3"/>
                  </a:buBlip>
                  <a:defRPr sz="18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1pPr>
                <a:lvl2pPr marL="573088" indent="-238125" algn="l" defTabSz="4572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Tx/>
                  <a:buBlip>
                    <a:blip r:embed="rId4"/>
                  </a:buBlip>
                  <a:defRPr sz="16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2pPr>
                <a:lvl3pPr marL="860425" indent="-182563" algn="l" defTabSz="457200" rtl="0" eaLnBrk="1" latinLnBrk="0" hangingPunct="1">
                  <a:lnSpc>
                    <a:spcPct val="110000"/>
                  </a:lnSpc>
                  <a:spcBef>
                    <a:spcPts val="300"/>
                  </a:spcBef>
                  <a:buFontTx/>
                  <a:buBlip>
                    <a:blip r:embed="rId5"/>
                  </a:buBlip>
                  <a:defRPr sz="14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3pPr>
                <a:lvl4pPr marL="1198563" indent="-225425" algn="l" defTabSz="457200" rtl="0" eaLnBrk="1" latinLnBrk="0" hangingPunct="1">
                  <a:lnSpc>
                    <a:spcPct val="110000"/>
                  </a:lnSpc>
                  <a:spcBef>
                    <a:spcPts val="10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4pPr>
                <a:lvl5pPr marL="1544638" indent="-228600" algn="l" defTabSz="457200" rtl="0" eaLnBrk="1" latinLnBrk="0" hangingPunct="1">
                  <a:lnSpc>
                    <a:spcPct val="110000"/>
                  </a:lnSpc>
                  <a:spcBef>
                    <a:spcPts val="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ko-KR" dirty="0" err="1">
                    <a:solidFill>
                      <a:srgbClr val="FFC000"/>
                    </a:solidFill>
                  </a:rPr>
                  <a:t>def</a:t>
                </a:r>
                <a:r>
                  <a:rPr lang="en-US" altLang="ko-KR" dirty="0"/>
                  <a:t> </a:t>
                </a:r>
                <a:r>
                  <a:rPr lang="en-US" altLang="ko-KR" dirty="0">
                    <a:solidFill>
                      <a:srgbClr val="0070C0"/>
                    </a:solidFill>
                  </a:rPr>
                  <a:t>factorial</a:t>
                </a:r>
                <a:r>
                  <a:rPr lang="en-US" altLang="ko-KR" dirty="0"/>
                  <a:t>(n): </a:t>
                </a:r>
                <a:br>
                  <a:rPr lang="en-US" altLang="ko-KR" dirty="0"/>
                </a:br>
                <a:r>
                  <a:rPr lang="en-US" altLang="ko-KR" dirty="0"/>
                  <a:t>     fact = 1</a:t>
                </a:r>
                <a:br>
                  <a:rPr lang="en-US" altLang="ko-KR" dirty="0"/>
                </a:br>
                <a:r>
                  <a:rPr lang="en-US" altLang="ko-KR" dirty="0"/>
                  <a:t>     </a:t>
                </a:r>
                <a:r>
                  <a:rPr lang="en-US" altLang="ko-KR" dirty="0">
                    <a:solidFill>
                      <a:srgbClr val="FFC000"/>
                    </a:solidFill>
                  </a:rPr>
                  <a:t>for</a:t>
                </a:r>
                <a:r>
                  <a:rPr lang="en-US" altLang="ko-KR" dirty="0"/>
                  <a:t> x </a:t>
                </a:r>
                <a:r>
                  <a:rPr lang="en-US" altLang="ko-KR" dirty="0">
                    <a:solidFill>
                      <a:srgbClr val="FFC000"/>
                    </a:solidFill>
                  </a:rPr>
                  <a:t>in</a:t>
                </a:r>
                <a:r>
                  <a:rPr lang="en-US" altLang="ko-KR" dirty="0"/>
                  <a:t> </a:t>
                </a:r>
                <a:r>
                  <a:rPr lang="en-US" altLang="ko-KR" dirty="0">
                    <a:solidFill>
                      <a:srgbClr val="7030A0"/>
                    </a:solidFill>
                  </a:rPr>
                  <a:t>range</a:t>
                </a:r>
                <a:r>
                  <a:rPr lang="en-US" altLang="ko-KR" dirty="0"/>
                  <a:t>(1, n+1):</a:t>
                </a:r>
                <a:br>
                  <a:rPr lang="en-US" altLang="ko-KR" dirty="0"/>
                </a:br>
                <a:r>
                  <a:rPr lang="en-US" altLang="ko-KR" dirty="0"/>
                  <a:t>          fact = fact * x</a:t>
                </a:r>
                <a:br>
                  <a:rPr lang="en-US" altLang="ko-KR" dirty="0"/>
                </a:br>
                <a:r>
                  <a:rPr lang="en-US" altLang="ko-KR" dirty="0"/>
                  <a:t>     </a:t>
                </a:r>
                <a:r>
                  <a:rPr lang="en-US" altLang="ko-KR" dirty="0">
                    <a:solidFill>
                      <a:srgbClr val="FFC000"/>
                    </a:solidFill>
                  </a:rPr>
                  <a:t>return</a:t>
                </a:r>
                <a:r>
                  <a:rPr lang="en-US" altLang="ko-KR" dirty="0"/>
                  <a:t> fact</a:t>
                </a:r>
                <a:br>
                  <a:rPr lang="en-US" altLang="ko-KR" dirty="0"/>
                </a:br>
                <a:br>
                  <a:rPr lang="en-US" altLang="ko-KR" dirty="0"/>
                </a:br>
                <a:r>
                  <a:rPr lang="en-US" altLang="ko-KR" dirty="0">
                    <a:solidFill>
                      <a:srgbClr val="7030A0"/>
                    </a:solidFill>
                  </a:rPr>
                  <a:t>print</a:t>
                </a:r>
                <a:r>
                  <a:rPr lang="en-US" altLang="ko-KR" dirty="0"/>
                  <a:t>(factorial(5))</a:t>
                </a:r>
                <a:br>
                  <a:rPr lang="en-US" altLang="ko-KR"/>
                </a:br>
                <a:r>
                  <a:rPr lang="en-US" altLang="ko-KR">
                    <a:solidFill>
                      <a:srgbClr val="7030A0"/>
                    </a:solidFill>
                  </a:rPr>
                  <a:t>print</a:t>
                </a:r>
                <a:r>
                  <a:rPr lang="en-US" altLang="ko-KR"/>
                  <a:t>(factorial(10))</a:t>
                </a:r>
                <a:endParaRPr lang="ko-KR" altLang="en-US" dirty="0"/>
              </a:p>
            </p:txBody>
          </p:sp>
          <p:sp>
            <p:nvSpPr>
              <p:cNvPr id="14" name="내용 개체 틀 2"/>
              <p:cNvSpPr txBox="1">
                <a:spLocks/>
              </p:cNvSpPr>
              <p:nvPr/>
            </p:nvSpPr>
            <p:spPr>
              <a:xfrm>
                <a:off x="3650288" y="1500223"/>
                <a:ext cx="6014459" cy="1943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5425" indent="-225425" algn="l" defTabSz="4572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Tx/>
                  <a:buBlip>
                    <a:blip r:embed="rId3"/>
                  </a:buBlip>
                  <a:defRPr sz="18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1pPr>
                <a:lvl2pPr marL="573088" indent="-238125" algn="l" defTabSz="4572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Tx/>
                  <a:buBlip>
                    <a:blip r:embed="rId4"/>
                  </a:buBlip>
                  <a:defRPr sz="16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2pPr>
                <a:lvl3pPr marL="860425" indent="-182563" algn="l" defTabSz="457200" rtl="0" eaLnBrk="1" latinLnBrk="0" hangingPunct="1">
                  <a:lnSpc>
                    <a:spcPct val="110000"/>
                  </a:lnSpc>
                  <a:spcBef>
                    <a:spcPts val="300"/>
                  </a:spcBef>
                  <a:buFontTx/>
                  <a:buBlip>
                    <a:blip r:embed="rId5"/>
                  </a:buBlip>
                  <a:defRPr sz="14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3pPr>
                <a:lvl4pPr marL="1198563" indent="-225425" algn="l" defTabSz="457200" rtl="0" eaLnBrk="1" latinLnBrk="0" hangingPunct="1">
                  <a:lnSpc>
                    <a:spcPct val="110000"/>
                  </a:lnSpc>
                  <a:spcBef>
                    <a:spcPts val="10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4pPr>
                <a:lvl5pPr marL="1544638" indent="-228600" algn="l" defTabSz="457200" rtl="0" eaLnBrk="1" latinLnBrk="0" hangingPunct="1">
                  <a:lnSpc>
                    <a:spcPct val="110000"/>
                  </a:lnSpc>
                  <a:spcBef>
                    <a:spcPts val="0"/>
                  </a:spcBef>
                  <a:buFontTx/>
                  <a:buBlip>
                    <a:blip r:embed="rId3"/>
                  </a:buBlip>
                  <a:defRPr sz="1200" kern="1200">
                    <a:solidFill>
                      <a:srgbClr val="504B4B"/>
                    </a:solidFill>
                    <a:latin typeface="+mn-ea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altLang="ko-KR" dirty="0">
                  <a:solidFill>
                    <a:srgbClr val="953D46"/>
                  </a:solidFill>
                </a:endParaRPr>
              </a:p>
              <a:p>
                <a:pPr marL="0" indent="0">
                  <a:buNone/>
                </a:pPr>
                <a:r>
                  <a:rPr lang="en-US" altLang="ko-KR" dirty="0">
                    <a:solidFill>
                      <a:srgbClr val="953D46"/>
                    </a:solidFill>
                  </a:rPr>
                  <a:t>#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곱을 구하기 위한 변수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fact(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시작 값을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1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로 지정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).</a:t>
                </a:r>
                <a:br>
                  <a:rPr lang="en-US" altLang="ko-KR" dirty="0">
                    <a:solidFill>
                      <a:srgbClr val="953D46"/>
                    </a:solidFill>
                  </a:rPr>
                </a:br>
                <a:r>
                  <a:rPr lang="en-US" altLang="ko-KR" dirty="0">
                    <a:solidFill>
                      <a:srgbClr val="953D46"/>
                    </a:solidFill>
                  </a:rPr>
                  <a:t># range(1, n+1)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로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1, 2, ..., n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까지 반복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(n+1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은 제외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)</a:t>
                </a:r>
                <a:br>
                  <a:rPr lang="en-US" altLang="ko-KR" dirty="0">
                    <a:solidFill>
                      <a:srgbClr val="953D46"/>
                    </a:solidFill>
                  </a:rPr>
                </a:br>
                <a:r>
                  <a:rPr lang="en-US" altLang="ko-KR" dirty="0">
                    <a:solidFill>
                      <a:srgbClr val="953D46"/>
                    </a:solidFill>
                  </a:rPr>
                  <a:t>#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지금까지 계산된 값에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x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를 곱해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fact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에 다시 저장</a:t>
                </a:r>
                <a:br>
                  <a:rPr lang="en-US" altLang="ko-KR" dirty="0">
                    <a:solidFill>
                      <a:srgbClr val="953D46"/>
                    </a:solidFill>
                  </a:rPr>
                </a:br>
                <a:r>
                  <a:rPr lang="en-US" altLang="ko-KR" dirty="0">
                    <a:solidFill>
                      <a:srgbClr val="953D46"/>
                    </a:solidFill>
                  </a:rPr>
                  <a:t>#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계산된 </a:t>
                </a:r>
                <a:r>
                  <a:rPr lang="en-US" altLang="ko-KR" dirty="0">
                    <a:solidFill>
                      <a:srgbClr val="953D46"/>
                    </a:solidFill>
                  </a:rPr>
                  <a:t>fact </a:t>
                </a:r>
                <a:r>
                  <a:rPr lang="ko-KR" altLang="en-US" dirty="0">
                    <a:solidFill>
                      <a:srgbClr val="953D46"/>
                    </a:solidFill>
                  </a:rPr>
                  <a:t>값을 돌려줌</a:t>
                </a:r>
              </a:p>
            </p:txBody>
          </p:sp>
        </p:grpSp>
      </p:grpSp>
      <p:sp>
        <p:nvSpPr>
          <p:cNvPr id="15" name="직사각형 14"/>
          <p:cNvSpPr/>
          <p:nvPr/>
        </p:nvSpPr>
        <p:spPr>
          <a:xfrm>
            <a:off x="635036" y="6170446"/>
            <a:ext cx="80846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C00000"/>
                </a:solidFill>
              </a:rPr>
              <a:t>Lab! </a:t>
            </a:r>
            <a:r>
              <a:rPr lang="ko-KR" altLang="en-US" b="1" dirty="0">
                <a:solidFill>
                  <a:srgbClr val="C00000"/>
                </a:solidFill>
              </a:rPr>
              <a:t>해당 프로그램의 순서도를 작성해 보자</a:t>
            </a:r>
            <a:r>
              <a:rPr lang="en-US" altLang="ko-KR" b="1" dirty="0">
                <a:solidFill>
                  <a:srgbClr val="C00000"/>
                </a:solidFill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47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n</a:t>
            </a:r>
            <a:r>
              <a:rPr lang="ko-KR" altLang="en-US" dirty="0">
                <a:solidFill>
                  <a:schemeClr val="tx1"/>
                </a:solidFill>
              </a:rPr>
              <a:t>까지 곱을 구하는 함수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366689" y="1516746"/>
            <a:ext cx="8525836" cy="4907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dirty="0"/>
              <a:t>함수이름 </a:t>
            </a:r>
            <a:r>
              <a:rPr lang="en-US" altLang="ko-KR" dirty="0"/>
              <a:t>Factorial(</a:t>
            </a:r>
            <a:r>
              <a:rPr lang="ko-KR" altLang="en-US" dirty="0" err="1"/>
              <a:t>팩토리얼</a:t>
            </a:r>
            <a:r>
              <a:rPr lang="en-US" altLang="ko-KR" dirty="0"/>
              <a:t>)</a:t>
            </a:r>
            <a:r>
              <a:rPr lang="ko-KR" altLang="en-US" dirty="0"/>
              <a:t>이 뭐예요</a:t>
            </a:r>
            <a:r>
              <a:rPr lang="en-US" altLang="ko-KR" dirty="0"/>
              <a:t>?</a:t>
            </a:r>
          </a:p>
          <a:p>
            <a:pPr lvl="1">
              <a:lnSpc>
                <a:spcPct val="150000"/>
              </a:lnSpc>
            </a:pPr>
            <a:r>
              <a:rPr lang="en-US" altLang="ko-KR" dirty="0"/>
              <a:t>1</a:t>
            </a:r>
            <a:r>
              <a:rPr lang="ko-KR" altLang="en-US" dirty="0"/>
              <a:t>부터 </a:t>
            </a:r>
            <a:r>
              <a:rPr lang="en-US" altLang="ko-KR" dirty="0"/>
              <a:t>n</a:t>
            </a:r>
            <a:r>
              <a:rPr lang="ko-KR" altLang="en-US" dirty="0"/>
              <a:t>까지의 양의 정수를 모두 곱한 것을 수학에서는 </a:t>
            </a:r>
            <a:r>
              <a:rPr lang="en-US" altLang="ko-KR" dirty="0"/>
              <a:t>n </a:t>
            </a:r>
            <a:r>
              <a:rPr lang="ko-KR" altLang="en-US" dirty="0" err="1"/>
              <a:t>팩토리얼</a:t>
            </a:r>
            <a:r>
              <a:rPr lang="en-US" altLang="ko-KR" dirty="0"/>
              <a:t>(Factorial)</a:t>
            </a:r>
            <a:r>
              <a:rPr lang="ko-KR" altLang="en-US" dirty="0"/>
              <a:t>이라 부릅니다</a:t>
            </a:r>
            <a:r>
              <a:rPr lang="en-US" altLang="ko-KR" dirty="0"/>
              <a:t>. ‘</a:t>
            </a:r>
            <a:r>
              <a:rPr lang="ko-KR" altLang="en-US" dirty="0"/>
              <a:t>계승’이라고 부르기도 합니다</a:t>
            </a:r>
            <a:r>
              <a:rPr lang="en-US" altLang="ko-KR" dirty="0"/>
              <a:t>. 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느낌표 기호</a:t>
            </a:r>
            <a:r>
              <a:rPr lang="en-US" altLang="ko-KR" dirty="0"/>
              <a:t>(!)</a:t>
            </a:r>
            <a:r>
              <a:rPr lang="ko-KR" altLang="en-US" dirty="0"/>
              <a:t>를 사용해서 </a:t>
            </a:r>
            <a:r>
              <a:rPr lang="en-US" altLang="ko-KR" dirty="0"/>
              <a:t>n!</a:t>
            </a:r>
            <a:r>
              <a:rPr lang="ko-KR" altLang="en-US" dirty="0"/>
              <a:t>로 표시합니다</a:t>
            </a:r>
            <a:r>
              <a:rPr lang="en-US" altLang="ko-KR" dirty="0"/>
              <a:t>. 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예</a:t>
            </a:r>
            <a:r>
              <a:rPr lang="en-US" altLang="ko-KR" dirty="0"/>
              <a:t>:  </a:t>
            </a:r>
            <a:br>
              <a:rPr lang="en-US" altLang="ko-KR" dirty="0"/>
            </a:br>
            <a:r>
              <a:rPr lang="en-US" altLang="ko-KR" dirty="0"/>
              <a:t>• 2 </a:t>
            </a:r>
            <a:r>
              <a:rPr lang="ko-KR" altLang="en-US" dirty="0" err="1"/>
              <a:t>팩토리얼</a:t>
            </a:r>
            <a:r>
              <a:rPr lang="ko-KR" altLang="en-US" dirty="0"/>
              <a:t> </a:t>
            </a:r>
            <a:r>
              <a:rPr lang="en-US" altLang="ko-KR" dirty="0"/>
              <a:t>: 2! = 1*2 = 2 </a:t>
            </a:r>
            <a:br>
              <a:rPr lang="en-US" altLang="ko-KR" dirty="0"/>
            </a:br>
            <a:r>
              <a:rPr lang="en-US" altLang="ko-KR" dirty="0"/>
              <a:t>• 5 </a:t>
            </a:r>
            <a:r>
              <a:rPr lang="ko-KR" altLang="en-US" dirty="0" err="1"/>
              <a:t>팩토리얼</a:t>
            </a:r>
            <a:r>
              <a:rPr lang="ko-KR" altLang="en-US" dirty="0"/>
              <a:t> </a:t>
            </a:r>
            <a:r>
              <a:rPr lang="en-US" altLang="ko-KR" dirty="0"/>
              <a:t>: 5! = 1*2*3*4*5 = 120 </a:t>
            </a:r>
            <a:br>
              <a:rPr lang="en-US" altLang="ko-KR" dirty="0"/>
            </a:br>
            <a:r>
              <a:rPr lang="en-US" altLang="ko-KR" dirty="0"/>
              <a:t>• 10 </a:t>
            </a:r>
            <a:r>
              <a:rPr lang="ko-KR" altLang="en-US" dirty="0" err="1"/>
              <a:t>팩토리얼</a:t>
            </a:r>
            <a:r>
              <a:rPr lang="ko-KR" altLang="en-US" dirty="0"/>
              <a:t> </a:t>
            </a:r>
            <a:r>
              <a:rPr lang="en-US" altLang="ko-KR" dirty="0"/>
              <a:t>: 10! = 1*2*3*4*5*6*7*8*9*10 = 3628800</a:t>
            </a:r>
            <a:br>
              <a:rPr lang="en-US" altLang="ko-KR" dirty="0"/>
            </a:br>
            <a:r>
              <a:rPr lang="en-US" altLang="ko-KR" dirty="0"/>
              <a:t>• </a:t>
            </a:r>
            <a:r>
              <a:rPr lang="ko-KR" altLang="en-US" dirty="0"/>
              <a:t>단</a:t>
            </a:r>
            <a:r>
              <a:rPr lang="en-US" altLang="ko-KR" dirty="0"/>
              <a:t>, 0!</a:t>
            </a:r>
            <a:r>
              <a:rPr lang="ko-KR" altLang="en-US" dirty="0"/>
              <a:t>은 </a:t>
            </a:r>
            <a:r>
              <a:rPr lang="en-US" altLang="ko-KR" dirty="0"/>
              <a:t>1</a:t>
            </a:r>
            <a:r>
              <a:rPr lang="ko-KR" altLang="en-US" dirty="0"/>
              <a:t>이라고 약속합니다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41927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8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"/>
</p:tagLst>
</file>

<file path=ppt/theme/theme1.xml><?xml version="1.0" encoding="utf-8"?>
<a:theme xmlns:a="http://schemas.openxmlformats.org/drawingml/2006/main" name="1_Office Theme">
  <a:themeElements>
    <a:clrScheme name="Custom 32">
      <a:dk1>
        <a:srgbClr val="464646"/>
      </a:dk1>
      <a:lt1>
        <a:sysClr val="window" lastClr="FFFFFF"/>
      </a:lt1>
      <a:dk2>
        <a:srgbClr val="474D49"/>
      </a:dk2>
      <a:lt2>
        <a:srgbClr val="EEECE1"/>
      </a:lt2>
      <a:accent1>
        <a:srgbClr val="68676C"/>
      </a:accent1>
      <a:accent2>
        <a:srgbClr val="BA6608"/>
      </a:accent2>
      <a:accent3>
        <a:srgbClr val="2D8F6C"/>
      </a:accent3>
      <a:accent4>
        <a:srgbClr val="8D8D8D"/>
      </a:accent4>
      <a:accent5>
        <a:srgbClr val="A94841"/>
      </a:accent5>
      <a:accent6>
        <a:srgbClr val="7688C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650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ap="flat" cmpd="sng" algn="ctr">
          <a:solidFill>
            <a:srgbClr val="BC650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3288</TotalTime>
  <Words>177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KoPub돋움체_Pro Bold</vt:lpstr>
      <vt:lpstr>KoPub돋움체_Pro Light</vt:lpstr>
      <vt:lpstr>맑은 고딕</vt:lpstr>
      <vt:lpstr>Arial</vt:lpstr>
      <vt:lpstr>Calibri</vt:lpstr>
      <vt:lpstr>Verdana</vt:lpstr>
      <vt:lpstr>1_Office Theme</vt:lpstr>
      <vt:lpstr>함수 응용하기</vt:lpstr>
      <vt:lpstr>PowerPoint Presentation</vt:lpstr>
      <vt:lpstr>1. 1부터 n까지의 합을 구하는 함수</vt:lpstr>
      <vt:lpstr>2. 1부터 n까지 곱을 구하는 함수</vt:lpstr>
      <vt:lpstr>2. 1부터 n까지 곱을 구하는 함수</vt:lpstr>
    </vt:vector>
  </TitlesOfParts>
  <Company>The National Academies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Ellinger</dc:creator>
  <cp:lastModifiedBy> </cp:lastModifiedBy>
  <cp:revision>240</cp:revision>
  <cp:lastPrinted>2016-04-14T07:37:01Z</cp:lastPrinted>
  <dcterms:created xsi:type="dcterms:W3CDTF">2013-04-05T19:58:06Z</dcterms:created>
  <dcterms:modified xsi:type="dcterms:W3CDTF">2018-09-03T00:32:10Z</dcterms:modified>
</cp:coreProperties>
</file>