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20" r:id="rId2"/>
    <p:sldId id="338" r:id="rId3"/>
    <p:sldId id="510" r:id="rId4"/>
    <p:sldId id="377" r:id="rId5"/>
    <p:sldId id="378" r:id="rId6"/>
    <p:sldId id="511" r:id="rId7"/>
    <p:sldId id="509" r:id="rId8"/>
    <p:sldId id="508" r:id="rId9"/>
    <p:sldId id="512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07">
          <p15:clr>
            <a:srgbClr val="A4A3A4"/>
          </p15:clr>
        </p15:guide>
        <p15:guide id="3" pos="2916">
          <p15:clr>
            <a:srgbClr val="A4A3A4"/>
          </p15:clr>
        </p15:guide>
        <p15:guide id="4" pos="2481">
          <p15:clr>
            <a:srgbClr val="A4A3A4"/>
          </p15:clr>
        </p15:guide>
        <p15:guide id="5" pos="2372">
          <p15:clr>
            <a:srgbClr val="A4A3A4"/>
          </p15:clr>
        </p15:guide>
        <p15:guide id="6" pos="2045">
          <p15:clr>
            <a:srgbClr val="A4A3A4"/>
          </p15:clr>
        </p15:guide>
        <p15:guide id="7" pos="1937">
          <p15:clr>
            <a:srgbClr val="A4A3A4"/>
          </p15:clr>
        </p15:guide>
        <p15:guide id="8" pos="1610">
          <p15:clr>
            <a:srgbClr val="A4A3A4"/>
          </p15:clr>
        </p15:guide>
        <p15:guide id="9" pos="1501">
          <p15:clr>
            <a:srgbClr val="A4A3A4"/>
          </p15:clr>
        </p15:guide>
        <p15:guide id="10" pos="1174">
          <p15:clr>
            <a:srgbClr val="A4A3A4"/>
          </p15:clr>
        </p15:guide>
        <p15:guide id="11" pos="1066">
          <p15:clr>
            <a:srgbClr val="A4A3A4"/>
          </p15:clr>
        </p15:guide>
        <p15:guide id="12" pos="739">
          <p15:clr>
            <a:srgbClr val="A4A3A4"/>
          </p15:clr>
        </p15:guide>
        <p15:guide id="13" pos="630">
          <p15:clr>
            <a:srgbClr val="A4A3A4"/>
          </p15:clr>
        </p15:guide>
        <p15:guide id="14" pos="304">
          <p15:clr>
            <a:srgbClr val="A4A3A4"/>
          </p15:clr>
        </p15:guide>
        <p15:guide id="15" pos="267">
          <p15:clr>
            <a:srgbClr val="A4A3A4"/>
          </p15:clr>
        </p15:guide>
        <p15:guide id="16" pos="3352">
          <p15:clr>
            <a:srgbClr val="A4A3A4"/>
          </p15:clr>
        </p15:guide>
        <p15:guide id="17" pos="3243">
          <p15:clr>
            <a:srgbClr val="A4A3A4"/>
          </p15:clr>
        </p15:guide>
        <p15:guide id="18" pos="3678">
          <p15:clr>
            <a:srgbClr val="A4A3A4"/>
          </p15:clr>
        </p15:guide>
        <p15:guide id="19" pos="3787">
          <p15:clr>
            <a:srgbClr val="A4A3A4"/>
          </p15:clr>
        </p15:guide>
        <p15:guide id="20" pos="4114">
          <p15:clr>
            <a:srgbClr val="A4A3A4"/>
          </p15:clr>
        </p15:guide>
        <p15:guide id="21" pos="4223">
          <p15:clr>
            <a:srgbClr val="A4A3A4"/>
          </p15:clr>
        </p15:guide>
        <p15:guide id="22" pos="4549">
          <p15:clr>
            <a:srgbClr val="A4A3A4"/>
          </p15:clr>
        </p15:guide>
        <p15:guide id="23" pos="4658">
          <p15:clr>
            <a:srgbClr val="A4A3A4"/>
          </p15:clr>
        </p15:guide>
        <p15:guide id="24" pos="4985">
          <p15:clr>
            <a:srgbClr val="A4A3A4"/>
          </p15:clr>
        </p15:guide>
        <p15:guide id="25" pos="5420">
          <p15:clr>
            <a:srgbClr val="A4A3A4"/>
          </p15:clr>
        </p15:guide>
        <p15:guide id="26" pos="5094">
          <p15:clr>
            <a:srgbClr val="A4A3A4"/>
          </p15:clr>
        </p15:guide>
        <p15:guide id="27" pos="5456">
          <p15:clr>
            <a:srgbClr val="A4A3A4"/>
          </p15:clr>
        </p15:guide>
        <p15:guide id="28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953D46"/>
    <a:srgbClr val="78AA28"/>
    <a:srgbClr val="8D9DD8"/>
    <a:srgbClr val="F2E8DE"/>
    <a:srgbClr val="FFFFFF"/>
    <a:srgbClr val="6867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350"/>
    <p:restoredTop sz="93750" autoAdjust="0"/>
  </p:normalViewPr>
  <p:slideViewPr>
    <p:cSldViewPr showGuides="1">
      <p:cViewPr varScale="1">
        <p:scale>
          <a:sx n="75" d="100"/>
          <a:sy n="75" d="100"/>
        </p:scale>
        <p:origin x="918" y="39"/>
      </p:cViewPr>
      <p:guideLst>
        <p:guide pos="2807"/>
        <p:guide pos="2916"/>
        <p:guide pos="2481"/>
        <p:guide pos="2372"/>
        <p:guide pos="2045"/>
        <p:guide pos="1937"/>
        <p:guide pos="1610"/>
        <p:guide pos="1501"/>
        <p:guide pos="1174"/>
        <p:guide pos="1066"/>
        <p:guide pos="739"/>
        <p:guide pos="630"/>
        <p:guide pos="304"/>
        <p:guide pos="267"/>
        <p:guide pos="3352"/>
        <p:guide pos="3243"/>
        <p:guide pos="3678"/>
        <p:guide pos="3787"/>
        <p:guide pos="4114"/>
        <p:guide pos="4223"/>
        <p:guide pos="4549"/>
        <p:guide pos="4658"/>
        <p:guide pos="4985"/>
        <p:guide pos="5420"/>
        <p:guide pos="5094"/>
        <p:guide pos="545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185"/>
    </p:cViewPr>
  </p:sorterViewPr>
  <p:notesViewPr>
    <p:cSldViewPr showGuides="1">
      <p:cViewPr varScale="1">
        <p:scale>
          <a:sx n="78" d="100"/>
          <a:sy n="78" d="100"/>
        </p:scale>
        <p:origin x="2982" y="90"/>
      </p:cViewPr>
      <p:guideLst/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ongjin Lee" userId="60bacaf3-c320-4c62-bcf4-3813af67fb3a" providerId="ADAL" clId="{6177E348-4F00-4B0B-AC00-273455A2EF95}"/>
    <pc:docChg chg="delSld modSld">
      <pc:chgData name="Seongjin Lee" userId="60bacaf3-c320-4c62-bcf4-3813af67fb3a" providerId="ADAL" clId="{6177E348-4F00-4B0B-AC00-273455A2EF95}" dt="2018-08-07T03:19:27.264" v="28" actId="2696"/>
      <pc:docMkLst>
        <pc:docMk/>
      </pc:docMkLst>
      <pc:sldChg chg="addSp modSp">
        <pc:chgData name="Seongjin Lee" userId="60bacaf3-c320-4c62-bcf4-3813af67fb3a" providerId="ADAL" clId="{6177E348-4F00-4B0B-AC00-273455A2EF95}" dt="2018-08-07T03:08:10.802" v="0" actId="2696"/>
        <pc:sldMkLst>
          <pc:docMk/>
          <pc:sldMk cId="2202246243" sldId="320"/>
        </pc:sldMkLst>
        <pc:picChg chg="add mod">
          <ac:chgData name="Seongjin Lee" userId="60bacaf3-c320-4c62-bcf4-3813af67fb3a" providerId="ADAL" clId="{6177E348-4F00-4B0B-AC00-273455A2EF95}" dt="2018-08-07T03:08:10.802" v="0" actId="2696"/>
          <ac:picMkLst>
            <pc:docMk/>
            <pc:sldMk cId="2202246243" sldId="320"/>
            <ac:picMk id="2" creationId="{D108783A-7236-4757-B633-051618255BAF}"/>
          </ac:picMkLst>
        </pc:picChg>
      </pc:sldChg>
      <pc:sldChg chg="addSp modSp">
        <pc:chgData name="Seongjin Lee" userId="60bacaf3-c320-4c62-bcf4-3813af67fb3a" providerId="ADAL" clId="{6177E348-4F00-4B0B-AC00-273455A2EF95}" dt="2018-08-07T03:08:10.802" v="0" actId="2696"/>
        <pc:sldMkLst>
          <pc:docMk/>
          <pc:sldMk cId="4043098035" sldId="338"/>
        </pc:sldMkLst>
        <pc:picChg chg="add mod">
          <ac:chgData name="Seongjin Lee" userId="60bacaf3-c320-4c62-bcf4-3813af67fb3a" providerId="ADAL" clId="{6177E348-4F00-4B0B-AC00-273455A2EF95}" dt="2018-08-07T03:08:10.802" v="0" actId="2696"/>
          <ac:picMkLst>
            <pc:docMk/>
            <pc:sldMk cId="4043098035" sldId="338"/>
            <ac:picMk id="2" creationId="{D2E7060F-9BBA-4F16-8C48-66DF1A5B5086}"/>
          </ac:picMkLst>
        </pc:picChg>
      </pc:sldChg>
      <pc:sldChg chg="addSp modSp">
        <pc:chgData name="Seongjin Lee" userId="60bacaf3-c320-4c62-bcf4-3813af67fb3a" providerId="ADAL" clId="{6177E348-4F00-4B0B-AC00-273455A2EF95}" dt="2018-08-07T03:11:32.601" v="1" actId="2696"/>
        <pc:sldMkLst>
          <pc:docMk/>
          <pc:sldMk cId="796680550" sldId="377"/>
        </pc:sldMkLst>
        <pc:picChg chg="add mod">
          <ac:chgData name="Seongjin Lee" userId="60bacaf3-c320-4c62-bcf4-3813af67fb3a" providerId="ADAL" clId="{6177E348-4F00-4B0B-AC00-273455A2EF95}" dt="2018-08-07T03:11:32.601" v="1" actId="2696"/>
          <ac:picMkLst>
            <pc:docMk/>
            <pc:sldMk cId="796680550" sldId="377"/>
            <ac:picMk id="7" creationId="{D46A467F-AF56-4FAA-8069-01E39A469357}"/>
          </ac:picMkLst>
        </pc:picChg>
        <pc:inkChg chg="add">
          <ac:chgData name="Seongjin Lee" userId="60bacaf3-c320-4c62-bcf4-3813af67fb3a" providerId="ADAL" clId="{6177E348-4F00-4B0B-AC00-273455A2EF95}" dt="2018-08-07T03:11:32.601" v="1" actId="2696"/>
          <ac:inkMkLst>
            <pc:docMk/>
            <pc:sldMk cId="796680550" sldId="377"/>
            <ac:inkMk id="3" creationId="{D7B09C8F-AEA9-4EAF-A8BF-3B362D4DE92D}"/>
          </ac:inkMkLst>
        </pc:inkChg>
      </pc:sldChg>
      <pc:sldChg chg="addSp delSp modSp">
        <pc:chgData name="Seongjin Lee" userId="60bacaf3-c320-4c62-bcf4-3813af67fb3a" providerId="ADAL" clId="{6177E348-4F00-4B0B-AC00-273455A2EF95}" dt="2018-08-07T03:15:12.052" v="10" actId="2696"/>
        <pc:sldMkLst>
          <pc:docMk/>
          <pc:sldMk cId="1007130231" sldId="378"/>
        </pc:sldMkLst>
        <pc:spChg chg="mod">
          <ac:chgData name="Seongjin Lee" userId="60bacaf3-c320-4c62-bcf4-3813af67fb3a" providerId="ADAL" clId="{6177E348-4F00-4B0B-AC00-273455A2EF95}" dt="2018-08-07T03:12:39.540" v="9" actId="20577"/>
          <ac:spMkLst>
            <pc:docMk/>
            <pc:sldMk cId="1007130231" sldId="378"/>
            <ac:spMk id="10" creationId="{00000000-0000-0000-0000-000000000000}"/>
          </ac:spMkLst>
        </pc:spChg>
        <pc:picChg chg="add del mod">
          <ac:chgData name="Seongjin Lee" userId="60bacaf3-c320-4c62-bcf4-3813af67fb3a" providerId="ADAL" clId="{6177E348-4F00-4B0B-AC00-273455A2EF95}" dt="2018-08-07T03:12:30.705" v="8" actId="2696"/>
          <ac:picMkLst>
            <pc:docMk/>
            <pc:sldMk cId="1007130231" sldId="378"/>
            <ac:picMk id="4" creationId="{A0AC4F79-12AF-4AF8-98D3-D6D7C3B21354}"/>
          </ac:picMkLst>
        </pc:picChg>
        <pc:picChg chg="add del mod">
          <ac:chgData name="Seongjin Lee" userId="60bacaf3-c320-4c62-bcf4-3813af67fb3a" providerId="ADAL" clId="{6177E348-4F00-4B0B-AC00-273455A2EF95}" dt="2018-08-07T03:15:12.052" v="10" actId="2696"/>
          <ac:picMkLst>
            <pc:docMk/>
            <pc:sldMk cId="1007130231" sldId="378"/>
            <ac:picMk id="9" creationId="{21278B4C-8725-4135-B471-E4D34FAFB383}"/>
          </ac:picMkLst>
        </pc:picChg>
        <pc:picChg chg="add mod">
          <ac:chgData name="Seongjin Lee" userId="60bacaf3-c320-4c62-bcf4-3813af67fb3a" providerId="ADAL" clId="{6177E348-4F00-4B0B-AC00-273455A2EF95}" dt="2018-08-07T03:15:12.052" v="10" actId="2696"/>
          <ac:picMkLst>
            <pc:docMk/>
            <pc:sldMk cId="1007130231" sldId="378"/>
            <ac:picMk id="14" creationId="{C7910F95-6C72-4D99-83F0-734338D2DAF0}"/>
          </ac:picMkLst>
        </pc:picChg>
        <pc:inkChg chg="add del">
          <ac:chgData name="Seongjin Lee" userId="60bacaf3-c320-4c62-bcf4-3813af67fb3a" providerId="ADAL" clId="{6177E348-4F00-4B0B-AC00-273455A2EF95}" dt="2018-08-07T03:12:30.705" v="8" actId="2696"/>
          <ac:inkMkLst>
            <pc:docMk/>
            <pc:sldMk cId="1007130231" sldId="378"/>
            <ac:inkMk id="3" creationId="{A26EA556-9C74-4D3C-B918-A20B7E420DA8}"/>
          </ac:inkMkLst>
        </pc:inkChg>
        <pc:inkChg chg="add del">
          <ac:chgData name="Seongjin Lee" userId="60bacaf3-c320-4c62-bcf4-3813af67fb3a" providerId="ADAL" clId="{6177E348-4F00-4B0B-AC00-273455A2EF95}" dt="2018-08-07T03:15:12.052" v="10" actId="2696"/>
          <ac:inkMkLst>
            <pc:docMk/>
            <pc:sldMk cId="1007130231" sldId="378"/>
            <ac:inkMk id="5" creationId="{58546F83-F7DC-4A25-8852-E6C59CDE2EDB}"/>
          </ac:inkMkLst>
        </pc:inkChg>
        <pc:inkChg chg="add">
          <ac:chgData name="Seongjin Lee" userId="60bacaf3-c320-4c62-bcf4-3813af67fb3a" providerId="ADAL" clId="{6177E348-4F00-4B0B-AC00-273455A2EF95}" dt="2018-08-07T03:15:12.052" v="10" actId="2696"/>
          <ac:inkMkLst>
            <pc:docMk/>
            <pc:sldMk cId="1007130231" sldId="378"/>
            <ac:inkMk id="13" creationId="{BC9BC310-9DDB-40FB-A63A-EFFFA5746070}"/>
          </ac:inkMkLst>
        </pc:inkChg>
      </pc:sldChg>
      <pc:sldChg chg="addSp delSp modSp modTransition modAnim">
        <pc:chgData name="Seongjin Lee" userId="60bacaf3-c320-4c62-bcf4-3813af67fb3a" providerId="ADAL" clId="{6177E348-4F00-4B0B-AC00-273455A2EF95}" dt="2018-08-07T03:18:45.263" v="23" actId="2696"/>
        <pc:sldMkLst>
          <pc:docMk/>
          <pc:sldMk cId="788825801" sldId="508"/>
        </pc:sldMkLst>
        <pc:picChg chg="add del mod">
          <ac:chgData name="Seongjin Lee" userId="60bacaf3-c320-4c62-bcf4-3813af67fb3a" providerId="ADAL" clId="{6177E348-4F00-4B0B-AC00-273455A2EF95}" dt="2018-08-07T03:18:45.263" v="23" actId="2696"/>
          <ac:picMkLst>
            <pc:docMk/>
            <pc:sldMk cId="788825801" sldId="508"/>
            <ac:picMk id="3" creationId="{AEFB6052-89EE-49E1-9A1E-E425466AEBD6}"/>
          </ac:picMkLst>
        </pc:picChg>
      </pc:sldChg>
      <pc:sldChg chg="addSp modSp">
        <pc:chgData name="Seongjin Lee" userId="60bacaf3-c320-4c62-bcf4-3813af67fb3a" providerId="ADAL" clId="{6177E348-4F00-4B0B-AC00-273455A2EF95}" dt="2018-08-07T03:18:37.157" v="20" actId="2696"/>
        <pc:sldMkLst>
          <pc:docMk/>
          <pc:sldMk cId="667587316" sldId="509"/>
        </pc:sldMkLst>
        <pc:picChg chg="add mod">
          <ac:chgData name="Seongjin Lee" userId="60bacaf3-c320-4c62-bcf4-3813af67fb3a" providerId="ADAL" clId="{6177E348-4F00-4B0B-AC00-273455A2EF95}" dt="2018-08-07T03:18:37.157" v="20" actId="2696"/>
          <ac:picMkLst>
            <pc:docMk/>
            <pc:sldMk cId="667587316" sldId="509"/>
            <ac:picMk id="4" creationId="{F1BD5099-E47E-40C7-B1F2-46DC61510520}"/>
          </ac:picMkLst>
        </pc:picChg>
        <pc:inkChg chg="add">
          <ac:chgData name="Seongjin Lee" userId="60bacaf3-c320-4c62-bcf4-3813af67fb3a" providerId="ADAL" clId="{6177E348-4F00-4B0B-AC00-273455A2EF95}" dt="2018-08-07T03:18:37.157" v="20" actId="2696"/>
          <ac:inkMkLst>
            <pc:docMk/>
            <pc:sldMk cId="667587316" sldId="509"/>
            <ac:inkMk id="3" creationId="{9B59FA7F-620C-413C-B77F-03F5D106FE94}"/>
          </ac:inkMkLst>
        </pc:inkChg>
      </pc:sldChg>
      <pc:sldChg chg="addSp delSp modSp">
        <pc:chgData name="Seongjin Lee" userId="60bacaf3-c320-4c62-bcf4-3813af67fb3a" providerId="ADAL" clId="{6177E348-4F00-4B0B-AC00-273455A2EF95}" dt="2018-08-07T03:11:32.601" v="1" actId="2696"/>
        <pc:sldMkLst>
          <pc:docMk/>
          <pc:sldMk cId="241971040" sldId="510"/>
        </pc:sldMkLst>
        <pc:picChg chg="add del mod">
          <ac:chgData name="Seongjin Lee" userId="60bacaf3-c320-4c62-bcf4-3813af67fb3a" providerId="ADAL" clId="{6177E348-4F00-4B0B-AC00-273455A2EF95}" dt="2018-08-07T03:11:32.601" v="1" actId="2696"/>
          <ac:picMkLst>
            <pc:docMk/>
            <pc:sldMk cId="241971040" sldId="510"/>
            <ac:picMk id="8" creationId="{06E7D297-8437-4E26-9F67-E9D093E19D92}"/>
          </ac:picMkLst>
        </pc:picChg>
        <pc:picChg chg="add mod">
          <ac:chgData name="Seongjin Lee" userId="60bacaf3-c320-4c62-bcf4-3813af67fb3a" providerId="ADAL" clId="{6177E348-4F00-4B0B-AC00-273455A2EF95}" dt="2018-08-07T03:11:32.601" v="1" actId="2696"/>
          <ac:picMkLst>
            <pc:docMk/>
            <pc:sldMk cId="241971040" sldId="510"/>
            <ac:picMk id="10" creationId="{95EA1608-8F1C-4E64-AD09-D4CEA3E60856}"/>
          </ac:picMkLst>
        </pc:picChg>
        <pc:inkChg chg="add del">
          <ac:chgData name="Seongjin Lee" userId="60bacaf3-c320-4c62-bcf4-3813af67fb3a" providerId="ADAL" clId="{6177E348-4F00-4B0B-AC00-273455A2EF95}" dt="2018-08-07T03:11:32.601" v="1" actId="2696"/>
          <ac:inkMkLst>
            <pc:docMk/>
            <pc:sldMk cId="241971040" sldId="510"/>
            <ac:inkMk id="7" creationId="{2A0CFB10-FD6D-48A3-BECD-8513D02CE9BF}"/>
          </ac:inkMkLst>
        </pc:inkChg>
        <pc:inkChg chg="add">
          <ac:chgData name="Seongjin Lee" userId="60bacaf3-c320-4c62-bcf4-3813af67fb3a" providerId="ADAL" clId="{6177E348-4F00-4B0B-AC00-273455A2EF95}" dt="2018-08-07T03:11:32.601" v="1" actId="2696"/>
          <ac:inkMkLst>
            <pc:docMk/>
            <pc:sldMk cId="241971040" sldId="510"/>
            <ac:inkMk id="9" creationId="{7CCA316F-742D-417A-AB4A-9557F186B443}"/>
          </ac:inkMkLst>
        </pc:inkChg>
      </pc:sldChg>
      <pc:sldChg chg="addSp delSp modSp">
        <pc:chgData name="Seongjin Lee" userId="60bacaf3-c320-4c62-bcf4-3813af67fb3a" providerId="ADAL" clId="{6177E348-4F00-4B0B-AC00-273455A2EF95}" dt="2018-08-07T03:18:37.157" v="20" actId="2696"/>
        <pc:sldMkLst>
          <pc:docMk/>
          <pc:sldMk cId="2595852385" sldId="511"/>
        </pc:sldMkLst>
        <pc:spChg chg="mod">
          <ac:chgData name="Seongjin Lee" userId="60bacaf3-c320-4c62-bcf4-3813af67fb3a" providerId="ADAL" clId="{6177E348-4F00-4B0B-AC00-273455A2EF95}" dt="2018-08-07T03:15:34.819" v="19" actId="20577"/>
          <ac:spMkLst>
            <pc:docMk/>
            <pc:sldMk cId="2595852385" sldId="511"/>
            <ac:spMk id="10" creationId="{00000000-0000-0000-0000-000000000000}"/>
          </ac:spMkLst>
        </pc:spChg>
        <pc:picChg chg="add del mod">
          <ac:chgData name="Seongjin Lee" userId="60bacaf3-c320-4c62-bcf4-3813af67fb3a" providerId="ADAL" clId="{6177E348-4F00-4B0B-AC00-273455A2EF95}" dt="2018-08-07T03:18:37.157" v="20" actId="2696"/>
          <ac:picMkLst>
            <pc:docMk/>
            <pc:sldMk cId="2595852385" sldId="511"/>
            <ac:picMk id="4" creationId="{D4812D8C-E172-4DCC-B8A6-5F40ABD775BB}"/>
          </ac:picMkLst>
        </pc:picChg>
        <pc:picChg chg="add mod">
          <ac:chgData name="Seongjin Lee" userId="60bacaf3-c320-4c62-bcf4-3813af67fb3a" providerId="ADAL" clId="{6177E348-4F00-4B0B-AC00-273455A2EF95}" dt="2018-08-07T03:18:37.157" v="20" actId="2696"/>
          <ac:picMkLst>
            <pc:docMk/>
            <pc:sldMk cId="2595852385" sldId="511"/>
            <ac:picMk id="13" creationId="{D625EA4E-E066-4BB9-84D8-70AFADB8FAC8}"/>
          </ac:picMkLst>
        </pc:picChg>
        <pc:inkChg chg="add del">
          <ac:chgData name="Seongjin Lee" userId="60bacaf3-c320-4c62-bcf4-3813af67fb3a" providerId="ADAL" clId="{6177E348-4F00-4B0B-AC00-273455A2EF95}" dt="2018-08-07T03:18:37.157" v="20" actId="2696"/>
          <ac:inkMkLst>
            <pc:docMk/>
            <pc:sldMk cId="2595852385" sldId="511"/>
            <ac:inkMk id="3" creationId="{059A4C26-E20A-4321-B002-B5C3BABFF42B}"/>
          </ac:inkMkLst>
        </pc:inkChg>
        <pc:inkChg chg="add del">
          <ac:chgData name="Seongjin Lee" userId="60bacaf3-c320-4c62-bcf4-3813af67fb3a" providerId="ADAL" clId="{6177E348-4F00-4B0B-AC00-273455A2EF95}" dt="2018-08-07T03:15:17.447" v="12" actId="2696"/>
          <ac:inkMkLst>
            <pc:docMk/>
            <pc:sldMk cId="2595852385" sldId="511"/>
            <ac:inkMk id="5" creationId="{5734A679-D43B-434F-84D4-35191327983D}"/>
          </ac:inkMkLst>
        </pc:inkChg>
        <pc:inkChg chg="add">
          <ac:chgData name="Seongjin Lee" userId="60bacaf3-c320-4c62-bcf4-3813af67fb3a" providerId="ADAL" clId="{6177E348-4F00-4B0B-AC00-273455A2EF95}" dt="2018-08-07T03:18:37.157" v="20" actId="2696"/>
          <ac:inkMkLst>
            <pc:docMk/>
            <pc:sldMk cId="2595852385" sldId="511"/>
            <ac:inkMk id="9" creationId="{02DB4BA6-6A43-4BA7-A1B2-41FAE4A024B3}"/>
          </ac:inkMkLst>
        </pc:inkChg>
      </pc:sldChg>
      <pc:sldChg chg="addSp delSp modSp modTransition modAnim">
        <pc:chgData name="Seongjin Lee" userId="60bacaf3-c320-4c62-bcf4-3813af67fb3a" providerId="ADAL" clId="{6177E348-4F00-4B0B-AC00-273455A2EF95}" dt="2018-08-07T03:18:42.547" v="22" actId="2696"/>
        <pc:sldMkLst>
          <pc:docMk/>
          <pc:sldMk cId="3193585445" sldId="512"/>
        </pc:sldMkLst>
        <pc:picChg chg="add del mod">
          <ac:chgData name="Seongjin Lee" userId="60bacaf3-c320-4c62-bcf4-3813af67fb3a" providerId="ADAL" clId="{6177E348-4F00-4B0B-AC00-273455A2EF95}" dt="2018-08-07T03:18:42.547" v="22" actId="2696"/>
          <ac:picMkLst>
            <pc:docMk/>
            <pc:sldMk cId="3193585445" sldId="512"/>
            <ac:picMk id="3" creationId="{A7BB7FE3-998E-42E9-8A26-3E5D2FCFD7CE}"/>
          </ac:picMkLst>
        </pc:picChg>
      </pc:sldChg>
    </pc:docChg>
  </pc:docChgLst>
  <pc:docChgLst>
    <pc:chgData name=" " userId="60bacaf3-c320-4c62-bcf4-3813af67fb3a" providerId="ADAL" clId="{A5E25A16-C614-4F33-9B77-78E6D3349336}"/>
    <pc:docChg chg="modSld">
      <pc:chgData name=" " userId="60bacaf3-c320-4c62-bcf4-3813af67fb3a" providerId="ADAL" clId="{A5E25A16-C614-4F33-9B77-78E6D3349336}" dt="2018-09-03T00:31:32.658" v="0"/>
      <pc:docMkLst>
        <pc:docMk/>
      </pc:docMkLst>
      <pc:sldChg chg="delSp modTransition modAnim">
        <pc:chgData name=" " userId="60bacaf3-c320-4c62-bcf4-3813af67fb3a" providerId="ADAL" clId="{A5E25A16-C614-4F33-9B77-78E6D3349336}" dt="2018-09-03T00:31:32.658" v="0"/>
        <pc:sldMkLst>
          <pc:docMk/>
          <pc:sldMk cId="2202246243" sldId="320"/>
        </pc:sldMkLst>
        <pc:picChg chg="del">
          <ac:chgData name=" " userId="60bacaf3-c320-4c62-bcf4-3813af67fb3a" providerId="ADAL" clId="{A5E25A16-C614-4F33-9B77-78E6D3349336}" dt="2018-09-03T00:31:32.658" v="0"/>
          <ac:picMkLst>
            <pc:docMk/>
            <pc:sldMk cId="2202246243" sldId="320"/>
            <ac:picMk id="2" creationId="{D108783A-7236-4757-B633-051618255BAF}"/>
          </ac:picMkLst>
        </pc:picChg>
      </pc:sldChg>
      <pc:sldChg chg="delSp modTransition modAnim">
        <pc:chgData name=" " userId="60bacaf3-c320-4c62-bcf4-3813af67fb3a" providerId="ADAL" clId="{A5E25A16-C614-4F33-9B77-78E6D3349336}" dt="2018-09-03T00:31:32.658" v="0"/>
        <pc:sldMkLst>
          <pc:docMk/>
          <pc:sldMk cId="4043098035" sldId="338"/>
        </pc:sldMkLst>
        <pc:picChg chg="del">
          <ac:chgData name=" " userId="60bacaf3-c320-4c62-bcf4-3813af67fb3a" providerId="ADAL" clId="{A5E25A16-C614-4F33-9B77-78E6D3349336}" dt="2018-09-03T00:31:32.658" v="0"/>
          <ac:picMkLst>
            <pc:docMk/>
            <pc:sldMk cId="4043098035" sldId="338"/>
            <ac:picMk id="2" creationId="{D2E7060F-9BBA-4F16-8C48-66DF1A5B5086}"/>
          </ac:picMkLst>
        </pc:picChg>
      </pc:sldChg>
      <pc:sldChg chg="delSp modTransition modAnim">
        <pc:chgData name=" " userId="60bacaf3-c320-4c62-bcf4-3813af67fb3a" providerId="ADAL" clId="{A5E25A16-C614-4F33-9B77-78E6D3349336}" dt="2018-09-03T00:31:32.658" v="0"/>
        <pc:sldMkLst>
          <pc:docMk/>
          <pc:sldMk cId="796680550" sldId="377"/>
        </pc:sldMkLst>
        <pc:picChg chg="del">
          <ac:chgData name=" " userId="60bacaf3-c320-4c62-bcf4-3813af67fb3a" providerId="ADAL" clId="{A5E25A16-C614-4F33-9B77-78E6D3349336}" dt="2018-09-03T00:31:32.658" v="0"/>
          <ac:picMkLst>
            <pc:docMk/>
            <pc:sldMk cId="796680550" sldId="377"/>
            <ac:picMk id="7" creationId="{D46A467F-AF56-4FAA-8069-01E39A469357}"/>
          </ac:picMkLst>
        </pc:picChg>
        <pc:inkChg chg="del">
          <ac:chgData name=" " userId="60bacaf3-c320-4c62-bcf4-3813af67fb3a" providerId="ADAL" clId="{A5E25A16-C614-4F33-9B77-78E6D3349336}" dt="2018-09-03T00:31:32.658" v="0"/>
          <ac:inkMkLst>
            <pc:docMk/>
            <pc:sldMk cId="796680550" sldId="377"/>
            <ac:inkMk id="3" creationId="{D7B09C8F-AEA9-4EAF-A8BF-3B362D4DE92D}"/>
          </ac:inkMkLst>
        </pc:inkChg>
      </pc:sldChg>
      <pc:sldChg chg="delSp modTransition modAnim">
        <pc:chgData name=" " userId="60bacaf3-c320-4c62-bcf4-3813af67fb3a" providerId="ADAL" clId="{A5E25A16-C614-4F33-9B77-78E6D3349336}" dt="2018-09-03T00:31:32.658" v="0"/>
        <pc:sldMkLst>
          <pc:docMk/>
          <pc:sldMk cId="1007130231" sldId="378"/>
        </pc:sldMkLst>
        <pc:picChg chg="del">
          <ac:chgData name=" " userId="60bacaf3-c320-4c62-bcf4-3813af67fb3a" providerId="ADAL" clId="{A5E25A16-C614-4F33-9B77-78E6D3349336}" dt="2018-09-03T00:31:32.658" v="0"/>
          <ac:picMkLst>
            <pc:docMk/>
            <pc:sldMk cId="1007130231" sldId="378"/>
            <ac:picMk id="14" creationId="{C7910F95-6C72-4D99-83F0-734338D2DAF0}"/>
          </ac:picMkLst>
        </pc:picChg>
        <pc:inkChg chg="del">
          <ac:chgData name=" " userId="60bacaf3-c320-4c62-bcf4-3813af67fb3a" providerId="ADAL" clId="{A5E25A16-C614-4F33-9B77-78E6D3349336}" dt="2018-09-03T00:31:32.658" v="0"/>
          <ac:inkMkLst>
            <pc:docMk/>
            <pc:sldMk cId="1007130231" sldId="378"/>
            <ac:inkMk id="13" creationId="{BC9BC310-9DDB-40FB-A63A-EFFFA5746070}"/>
          </ac:inkMkLst>
        </pc:inkChg>
      </pc:sldChg>
      <pc:sldChg chg="modTransition">
        <pc:chgData name=" " userId="60bacaf3-c320-4c62-bcf4-3813af67fb3a" providerId="ADAL" clId="{A5E25A16-C614-4F33-9B77-78E6D3349336}" dt="2018-09-03T00:31:32.658" v="0"/>
        <pc:sldMkLst>
          <pc:docMk/>
          <pc:sldMk cId="788825801" sldId="508"/>
        </pc:sldMkLst>
      </pc:sldChg>
      <pc:sldChg chg="delSp modTransition modAnim">
        <pc:chgData name=" " userId="60bacaf3-c320-4c62-bcf4-3813af67fb3a" providerId="ADAL" clId="{A5E25A16-C614-4F33-9B77-78E6D3349336}" dt="2018-09-03T00:31:32.658" v="0"/>
        <pc:sldMkLst>
          <pc:docMk/>
          <pc:sldMk cId="667587316" sldId="509"/>
        </pc:sldMkLst>
        <pc:picChg chg="del">
          <ac:chgData name=" " userId="60bacaf3-c320-4c62-bcf4-3813af67fb3a" providerId="ADAL" clId="{A5E25A16-C614-4F33-9B77-78E6D3349336}" dt="2018-09-03T00:31:32.658" v="0"/>
          <ac:picMkLst>
            <pc:docMk/>
            <pc:sldMk cId="667587316" sldId="509"/>
            <ac:picMk id="4" creationId="{F1BD5099-E47E-40C7-B1F2-46DC61510520}"/>
          </ac:picMkLst>
        </pc:picChg>
        <pc:inkChg chg="del">
          <ac:chgData name=" " userId="60bacaf3-c320-4c62-bcf4-3813af67fb3a" providerId="ADAL" clId="{A5E25A16-C614-4F33-9B77-78E6D3349336}" dt="2018-09-03T00:31:32.658" v="0"/>
          <ac:inkMkLst>
            <pc:docMk/>
            <pc:sldMk cId="667587316" sldId="509"/>
            <ac:inkMk id="3" creationId="{9B59FA7F-620C-413C-B77F-03F5D106FE94}"/>
          </ac:inkMkLst>
        </pc:inkChg>
      </pc:sldChg>
      <pc:sldChg chg="delSp modTransition modAnim">
        <pc:chgData name=" " userId="60bacaf3-c320-4c62-bcf4-3813af67fb3a" providerId="ADAL" clId="{A5E25A16-C614-4F33-9B77-78E6D3349336}" dt="2018-09-03T00:31:32.658" v="0"/>
        <pc:sldMkLst>
          <pc:docMk/>
          <pc:sldMk cId="241971040" sldId="510"/>
        </pc:sldMkLst>
        <pc:picChg chg="del">
          <ac:chgData name=" " userId="60bacaf3-c320-4c62-bcf4-3813af67fb3a" providerId="ADAL" clId="{A5E25A16-C614-4F33-9B77-78E6D3349336}" dt="2018-09-03T00:31:32.658" v="0"/>
          <ac:picMkLst>
            <pc:docMk/>
            <pc:sldMk cId="241971040" sldId="510"/>
            <ac:picMk id="10" creationId="{95EA1608-8F1C-4E64-AD09-D4CEA3E60856}"/>
          </ac:picMkLst>
        </pc:picChg>
        <pc:inkChg chg="del">
          <ac:chgData name=" " userId="60bacaf3-c320-4c62-bcf4-3813af67fb3a" providerId="ADAL" clId="{A5E25A16-C614-4F33-9B77-78E6D3349336}" dt="2018-09-03T00:31:32.658" v="0"/>
          <ac:inkMkLst>
            <pc:docMk/>
            <pc:sldMk cId="241971040" sldId="510"/>
            <ac:inkMk id="9" creationId="{7CCA316F-742D-417A-AB4A-9557F186B443}"/>
          </ac:inkMkLst>
        </pc:inkChg>
      </pc:sldChg>
      <pc:sldChg chg="delSp modTransition modAnim">
        <pc:chgData name=" " userId="60bacaf3-c320-4c62-bcf4-3813af67fb3a" providerId="ADAL" clId="{A5E25A16-C614-4F33-9B77-78E6D3349336}" dt="2018-09-03T00:31:32.658" v="0"/>
        <pc:sldMkLst>
          <pc:docMk/>
          <pc:sldMk cId="2595852385" sldId="511"/>
        </pc:sldMkLst>
        <pc:picChg chg="del">
          <ac:chgData name=" " userId="60bacaf3-c320-4c62-bcf4-3813af67fb3a" providerId="ADAL" clId="{A5E25A16-C614-4F33-9B77-78E6D3349336}" dt="2018-09-03T00:31:32.658" v="0"/>
          <ac:picMkLst>
            <pc:docMk/>
            <pc:sldMk cId="2595852385" sldId="511"/>
            <ac:picMk id="13" creationId="{D625EA4E-E066-4BB9-84D8-70AFADB8FAC8}"/>
          </ac:picMkLst>
        </pc:picChg>
        <pc:inkChg chg="del">
          <ac:chgData name=" " userId="60bacaf3-c320-4c62-bcf4-3813af67fb3a" providerId="ADAL" clId="{A5E25A16-C614-4F33-9B77-78E6D3349336}" dt="2018-09-03T00:31:32.658" v="0"/>
          <ac:inkMkLst>
            <pc:docMk/>
            <pc:sldMk cId="2595852385" sldId="511"/>
            <ac:inkMk id="9" creationId="{02DB4BA6-6A43-4BA7-A1B2-41FAE4A024B3}"/>
          </ac:inkMkLst>
        </pc:inkChg>
      </pc:sldChg>
      <pc:sldChg chg="modTransition">
        <pc:chgData name=" " userId="60bacaf3-c320-4c62-bcf4-3813af67fb3a" providerId="ADAL" clId="{A5E25A16-C614-4F33-9B77-78E6D3349336}" dt="2018-09-03T00:31:32.658" v="0"/>
        <pc:sldMkLst>
          <pc:docMk/>
          <pc:sldMk cId="3193585445" sldId="5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56D40-764E-476E-B5E6-4049846BDF68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ADBE4-966B-4F0C-AF81-59D2D1B84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76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828452" y="846000"/>
            <a:ext cx="4687098" cy="830997"/>
          </a:xfrm>
          <a:noFill/>
        </p:spPr>
        <p:txBody>
          <a:bodyPr wrap="none" lIns="0" tIns="0" rIns="0" bIns="0" rtlCol="0">
            <a:noAutofit/>
          </a:bodyPr>
          <a:lstStyle>
            <a:lvl1pPr marL="0" indent="0" algn="l" defTabSz="457200" rtl="0" eaLnBrk="1" latinLnBrk="0" hangingPunct="1">
              <a:buNone/>
              <a:def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8D9DD8"/>
                </a:solidFill>
                <a:effectLst/>
                <a:uLnTx/>
                <a:uFillTx/>
                <a:latin typeface="KoPub돋움체_Pro Light" panose="02020603020101020101" pitchFamily="18" charset="-127"/>
                <a:ea typeface="KoPub돋움체_Pro Light" panose="02020603020101020101" pitchFamily="18" charset="-127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UNIT 33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8452" y="1906719"/>
            <a:ext cx="6912841" cy="1522281"/>
          </a:xfrm>
          <a:noFill/>
        </p:spPr>
        <p:txBody>
          <a:bodyPr wrap="square" lIns="0" tIns="0" rIns="0" bIns="0" rtlCol="0" anchor="t" anchorCtr="0">
            <a:noAutofit/>
          </a:bodyPr>
          <a:lstStyle>
            <a:lvl1pPr marL="0" algn="l" defTabSz="457200" rtl="0" eaLnBrk="1" latinLnBrk="0" hangingPunct="1">
              <a:defRPr lang="en-US" sz="4800" b="1" kern="1200" dirty="0">
                <a:solidFill>
                  <a:schemeClr val="bg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  <a:cs typeface="+mn-cs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9266712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10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830388" y="5078133"/>
            <a:ext cx="5329237" cy="423749"/>
          </a:xfrm>
        </p:spPr>
        <p:txBody>
          <a:bodyPr tIns="18288" bIns="18288"/>
          <a:lstStyle>
            <a:lvl1pPr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967321" y="5513243"/>
            <a:ext cx="5216365" cy="935037"/>
          </a:xfrm>
        </p:spPr>
        <p:txBody>
          <a:bodyPr/>
          <a:lstStyle>
            <a:lvl1pPr marL="174625" indent="-174625">
              <a:lnSpc>
                <a:spcPct val="100000"/>
              </a:lnSpc>
              <a:spcBef>
                <a:spcPts val="300"/>
              </a:spcBef>
              <a:defRPr sz="1300">
                <a:solidFill>
                  <a:srgbClr val="373737"/>
                </a:solidFill>
              </a:defRPr>
            </a:lvl1pPr>
            <a:lvl2pPr>
              <a:spcBef>
                <a:spcPts val="200"/>
              </a:spcBef>
              <a:defRPr sz="1200"/>
            </a:lvl2pPr>
            <a:lvl3pPr>
              <a:spcBef>
                <a:spcPts val="100"/>
              </a:spcBef>
              <a:defRPr sz="1200"/>
            </a:lvl3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8"/>
          </p:nvPr>
        </p:nvSpPr>
        <p:spPr>
          <a:xfrm>
            <a:off x="1868332" y="1553021"/>
            <a:ext cx="5278773" cy="3312262"/>
          </a:xfrm>
          <a:effectLst>
            <a:outerShdw blurRad="190500" dist="63500" dir="2700000">
              <a:srgbClr val="000000">
                <a:alpha val="43000"/>
              </a:srgbClr>
            </a:outerShdw>
          </a:effectLst>
        </p:spPr>
        <p:txBody>
          <a:bodyPr rtlCol="0">
            <a:noAutofit/>
          </a:bodyPr>
          <a:lstStyle>
            <a:lvl1pPr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E382E-3682-864D-BAAA-426D382364D6}" type="datetime1">
              <a:rPr lang="en-US"/>
              <a:pPr>
                <a:defRPr/>
              </a:pPr>
              <a:t>9/3/2018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F1395-DF07-7644-8D70-6CD057F69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5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2726889" y="1519159"/>
            <a:ext cx="5329237" cy="323753"/>
          </a:xfrm>
        </p:spPr>
        <p:txBody>
          <a:bodyPr tIns="18288" bIns="18288"/>
          <a:lstStyle>
            <a:lvl1pPr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2838920" y="1854654"/>
            <a:ext cx="5216365" cy="909716"/>
          </a:xfrm>
        </p:spPr>
        <p:txBody>
          <a:bodyPr/>
          <a:lstStyle>
            <a:lvl1pPr marL="174625" indent="-174625">
              <a:lnSpc>
                <a:spcPct val="100000"/>
              </a:lnSpc>
              <a:spcBef>
                <a:spcPts val="300"/>
              </a:spcBef>
              <a:defRPr sz="1200">
                <a:solidFill>
                  <a:srgbClr val="373737"/>
                </a:solidFill>
              </a:defRPr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8"/>
          </p:nvPr>
        </p:nvSpPr>
        <p:spPr>
          <a:xfrm>
            <a:off x="984284" y="1519157"/>
            <a:ext cx="1530900" cy="1266038"/>
          </a:xfrm>
          <a:effectLst>
            <a:outerShdw blurRad="190500" dist="63500" dir="2700000">
              <a:srgbClr val="000000">
                <a:alpha val="43000"/>
              </a:srgbClr>
            </a:outerShdw>
          </a:effectLst>
        </p:spPr>
        <p:txBody>
          <a:bodyPr rtlCol="0">
            <a:noAutofit/>
          </a:bodyPr>
          <a:lstStyle>
            <a:lvl1pPr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984284" y="3113027"/>
            <a:ext cx="1530900" cy="1266038"/>
          </a:xfrm>
          <a:effectLst>
            <a:outerShdw blurRad="190500" dist="63500" dir="2700000">
              <a:srgbClr val="000000">
                <a:alpha val="43000"/>
              </a:srgbClr>
            </a:outerShdw>
          </a:effectLst>
        </p:spPr>
        <p:txBody>
          <a:bodyPr rtlCol="0">
            <a:noAutofit/>
          </a:bodyPr>
          <a:lstStyle>
            <a:lvl1pPr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1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984284" y="4706897"/>
            <a:ext cx="1530900" cy="1266038"/>
          </a:xfrm>
          <a:effectLst>
            <a:outerShdw blurRad="190500" dist="63500" dir="2700000">
              <a:srgbClr val="000000">
                <a:alpha val="43000"/>
              </a:srgbClr>
            </a:outerShdw>
          </a:effectLst>
        </p:spPr>
        <p:txBody>
          <a:bodyPr rtlCol="0">
            <a:noAutofit/>
          </a:bodyPr>
          <a:lstStyle>
            <a:lvl1pPr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21"/>
          </p:nvPr>
        </p:nvSpPr>
        <p:spPr>
          <a:xfrm>
            <a:off x="2726889" y="3113029"/>
            <a:ext cx="5329237" cy="323753"/>
          </a:xfrm>
        </p:spPr>
        <p:txBody>
          <a:bodyPr tIns="18288" bIns="18288"/>
          <a:lstStyle>
            <a:lvl1pPr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2"/>
          </p:nvPr>
        </p:nvSpPr>
        <p:spPr>
          <a:xfrm>
            <a:off x="2838920" y="3448524"/>
            <a:ext cx="5216365" cy="909716"/>
          </a:xfrm>
        </p:spPr>
        <p:txBody>
          <a:bodyPr/>
          <a:lstStyle>
            <a:lvl1pPr marL="174625" indent="-174625">
              <a:lnSpc>
                <a:spcPct val="100000"/>
              </a:lnSpc>
              <a:spcBef>
                <a:spcPts val="300"/>
              </a:spcBef>
              <a:defRPr sz="1200">
                <a:solidFill>
                  <a:srgbClr val="373737"/>
                </a:solidFill>
              </a:defRPr>
            </a:lvl1pPr>
            <a:lvl2pPr>
              <a:defRPr sz="1100"/>
            </a:lvl2pPr>
            <a:lvl3pPr>
              <a:defRPr sz="11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3"/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3"/>
          </p:nvPr>
        </p:nvSpPr>
        <p:spPr>
          <a:xfrm>
            <a:off x="2726889" y="4706900"/>
            <a:ext cx="5329237" cy="323753"/>
          </a:xfrm>
        </p:spPr>
        <p:txBody>
          <a:bodyPr tIns="18288" bIns="18288"/>
          <a:lstStyle>
            <a:lvl1pPr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2838920" y="5042395"/>
            <a:ext cx="5216365" cy="909716"/>
          </a:xfrm>
        </p:spPr>
        <p:txBody>
          <a:bodyPr/>
          <a:lstStyle>
            <a:lvl1pPr marL="174625" indent="-174625">
              <a:lnSpc>
                <a:spcPct val="100000"/>
              </a:lnSpc>
              <a:spcBef>
                <a:spcPts val="300"/>
              </a:spcBef>
              <a:defRPr sz="1200">
                <a:solidFill>
                  <a:srgbClr val="373737"/>
                </a:solidFill>
              </a:defRPr>
            </a:lvl1pPr>
            <a:lvl2pPr>
              <a:defRPr sz="1100"/>
            </a:lvl2pPr>
            <a:lvl3pPr>
              <a:defRPr sz="11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F553F-D6CF-024A-83E8-16C5ACBDBF0C}" type="datetime1">
              <a:rPr lang="en-US"/>
              <a:pPr>
                <a:defRPr/>
              </a:pPr>
              <a:t>9/3/2018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706A-52FD-E64D-AE1E-7C9D69A6B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55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98996" y="1400681"/>
            <a:ext cx="3266506" cy="5140855"/>
          </a:xfrm>
        </p:spPr>
        <p:txBody>
          <a:bodyPr rtlCol="0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944322" y="1271542"/>
            <a:ext cx="4576923" cy="423339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3944322" y="1707014"/>
            <a:ext cx="4576923" cy="4209134"/>
          </a:xfrm>
        </p:spPr>
        <p:txBody>
          <a:bodyPr/>
          <a:lstStyle>
            <a:lvl1pPr>
              <a:lnSpc>
                <a:spcPct val="100000"/>
              </a:lnSpc>
              <a:spcBef>
                <a:spcPts val="400"/>
              </a:spcBef>
              <a:defRPr sz="1400"/>
            </a:lvl1pPr>
            <a:lvl2pPr>
              <a:lnSpc>
                <a:spcPct val="100000"/>
              </a:lnSpc>
              <a:spcBef>
                <a:spcPts val="300"/>
              </a:spcBef>
              <a:defRPr sz="1200"/>
            </a:lvl2pPr>
            <a:lvl3pPr>
              <a:lnSpc>
                <a:spcPct val="100000"/>
              </a:lnSpc>
              <a:spcBef>
                <a:spcPts val="200"/>
              </a:spcBef>
              <a:defRPr sz="1100"/>
            </a:lvl3pPr>
            <a:lvl4pPr>
              <a:lnSpc>
                <a:spcPct val="100000"/>
              </a:lnSpc>
              <a:spcBef>
                <a:spcPts val="100"/>
              </a:spcBef>
              <a:defRPr sz="1050"/>
            </a:lvl4pPr>
            <a:lvl5pPr>
              <a:lnSpc>
                <a:spcPct val="100000"/>
              </a:lnSpc>
              <a:spcBef>
                <a:spcPts val="100"/>
              </a:spcBef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B569C-1EA5-424B-AEC8-7C697A5412D8}" type="datetime1">
              <a:rPr lang="en-US"/>
              <a:pPr>
                <a:defRPr/>
              </a:pPr>
              <a:t>9/3/2018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1BB04-64BC-524B-8E69-A4BB3B716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79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6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7538" y="748130"/>
            <a:ext cx="4501662" cy="800724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95615" y="6547962"/>
            <a:ext cx="1288163" cy="292565"/>
          </a:xfrm>
        </p:spPr>
        <p:txBody>
          <a:bodyPr/>
          <a:lstStyle/>
          <a:p>
            <a:fld id="{7E81C33E-41CC-7144-9EE9-6BB47BFC27EB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21923" y="6547962"/>
            <a:ext cx="2086022" cy="29256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95846" y="6547962"/>
            <a:ext cx="890953" cy="292565"/>
          </a:xfrm>
        </p:spPr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938527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803677" y="1730693"/>
            <a:ext cx="4035523" cy="423339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000" b="0" kern="1200" cap="small" dirty="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</a:pPr>
            <a:r>
              <a:rPr lang="en-US" dirty="0"/>
              <a:t>Click to edit Master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865077" y="2139462"/>
            <a:ext cx="3974124" cy="4073769"/>
          </a:xfrm>
        </p:spPr>
        <p:txBody>
          <a:bodyPr/>
          <a:lstStyle>
            <a:lvl1pPr>
              <a:lnSpc>
                <a:spcPct val="100000"/>
              </a:lnSpc>
              <a:spcBef>
                <a:spcPts val="400"/>
              </a:spcBef>
              <a:defRPr sz="1400"/>
            </a:lvl1pPr>
            <a:lvl2pPr>
              <a:lnSpc>
                <a:spcPct val="100000"/>
              </a:lnSpc>
              <a:spcBef>
                <a:spcPts val="300"/>
              </a:spcBef>
              <a:defRPr sz="1200"/>
            </a:lvl2pPr>
            <a:lvl3pPr>
              <a:lnSpc>
                <a:spcPct val="100000"/>
              </a:lnSpc>
              <a:spcBef>
                <a:spcPts val="200"/>
              </a:spcBef>
              <a:defRPr sz="1100"/>
            </a:lvl3pPr>
            <a:lvl4pPr>
              <a:lnSpc>
                <a:spcPct val="100000"/>
              </a:lnSpc>
              <a:spcBef>
                <a:spcPts val="100"/>
              </a:spcBef>
              <a:defRPr sz="1050"/>
            </a:lvl4pPr>
            <a:lvl5pPr>
              <a:lnSpc>
                <a:spcPct val="100000"/>
              </a:lnSpc>
              <a:spcBef>
                <a:spcPts val="100"/>
              </a:spcBef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934308" y="0"/>
            <a:ext cx="1938527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0" y="2286001"/>
            <a:ext cx="1938527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934308" y="2286001"/>
            <a:ext cx="1938527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0" y="4572000"/>
            <a:ext cx="1938527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1934308" y="4572000"/>
            <a:ext cx="1938527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78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Wash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orld-map_wash2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68425"/>
            <a:ext cx="9144000" cy="44639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EBC88-5945-6548-81AC-D1E801230918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29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ashout Ma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orld-map_wash21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68425"/>
            <a:ext cx="9144000" cy="44653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1942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7FCC0-BCF1-7F40-94F0-C8B3ACD33893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81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Bold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orld-map_100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004888"/>
            <a:ext cx="9144000" cy="4463935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8B9-3ABE-A242-9F6B-DA9BAB124A35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783013"/>
            <a:ext cx="9144000" cy="1571625"/>
          </a:xfrm>
          <a:prstGeom prst="rect">
            <a:avLst/>
          </a:prstGeom>
          <a:solidFill>
            <a:srgbClr val="000000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4127744"/>
            <a:ext cx="9144000" cy="825867"/>
          </a:xfrm>
        </p:spPr>
        <p:txBody>
          <a:bodyPr wrap="square" anchor="ctr" anchorCtr="0">
            <a:noAutofit/>
          </a:bodyPr>
          <a:lstStyle>
            <a:lvl1pPr marL="0" indent="0" algn="ctr" defTabSz="457200" rtl="0" eaLnBrk="1" latinLnBrk="0" hangingPunct="1">
              <a:buNone/>
              <a:defRPr lang="en-US" sz="4400" b="1" kern="1200" cap="all" dirty="0" smtClean="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</a:lstStyle>
          <a:p>
            <a:pPr lvl="0"/>
            <a:r>
              <a:rPr lang="en-US" dirty="0"/>
              <a:t>Statement here</a:t>
            </a:r>
          </a:p>
        </p:txBody>
      </p:sp>
    </p:spTree>
    <p:extLst>
      <p:ext uri="{BB962C8B-B14F-4D97-AF65-F5344CB8AC3E}">
        <p14:creationId xmlns:p14="http://schemas.microsoft.com/office/powerpoint/2010/main" val="39871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12 and Statement Ba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-1" y="2286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2285999" y="2286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-1" y="4572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2285999" y="4572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4571999" y="2286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9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6858000" y="2286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25"/>
          </p:nvPr>
        </p:nvSpPr>
        <p:spPr>
          <a:xfrm>
            <a:off x="4571999" y="4572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6858000" y="457200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0" y="3783013"/>
            <a:ext cx="9144000" cy="1572768"/>
          </a:xfrm>
          <a:solidFill>
            <a:srgbClr val="000000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buNone/>
              <a:defRPr lang="en-US" sz="1600" kern="1200" dirty="0">
                <a:solidFill>
                  <a:srgbClr val="666666"/>
                </a:solidFill>
                <a:latin typeface="Verdana"/>
                <a:ea typeface="+mn-ea"/>
                <a:cs typeface="Verdana"/>
              </a:defRPr>
            </a:lvl1pPr>
          </a:lstStyle>
          <a:p>
            <a:pPr marL="0" lvl="0" indent="-225425" algn="ctr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US" dirty="0"/>
              <a:t>Statement here</a:t>
            </a:r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2285999" y="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4571999" y="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6858000" y="0"/>
            <a:ext cx="2286000" cy="2286000"/>
          </a:xfrm>
          <a:ln>
            <a:noFill/>
          </a:ln>
          <a:effectLst/>
        </p:spPr>
        <p:txBody>
          <a:bodyPr vert="horz" lIns="91440" tIns="45720" rIns="91440" bIns="45720" rtlCol="0">
            <a:no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 typeface="Arial"/>
              <a:buNone/>
              <a:defRPr lang="en-US" sz="1800" kern="1200" dirty="0">
                <a:solidFill>
                  <a:srgbClr val="373737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5156-B5F0-8F44-9B3B-B829BD25E71A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4126524"/>
            <a:ext cx="9144000" cy="825867"/>
          </a:xfrm>
          <a:ln>
            <a:noFill/>
          </a:ln>
        </p:spPr>
        <p:txBody>
          <a:bodyPr wrap="square" anchor="ctr" anchorCtr="0">
            <a:noAutofit/>
          </a:bodyPr>
          <a:lstStyle>
            <a:lvl1pPr marL="0" indent="0" algn="ctr" defTabSz="457200" rtl="0" eaLnBrk="1" latinLnBrk="0" hangingPunct="1">
              <a:buNone/>
              <a:defRPr lang="en-US" sz="4400" b="1" kern="1200" cap="all" dirty="0" smtClean="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</a:lstStyle>
          <a:p>
            <a:pPr lvl="0"/>
            <a:r>
              <a:rPr lang="en-US" dirty="0"/>
              <a:t>Statement here</a:t>
            </a:r>
          </a:p>
        </p:txBody>
      </p:sp>
    </p:spTree>
    <p:extLst>
      <p:ext uri="{BB962C8B-B14F-4D97-AF65-F5344CB8AC3E}">
        <p14:creationId xmlns:p14="http://schemas.microsoft.com/office/powerpoint/2010/main" val="17371021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lobe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merica-globe_shadow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9014" y="203200"/>
            <a:ext cx="6640871" cy="666496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5F46-2B7F-5B4D-AD94-C45166DC40CF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783013"/>
            <a:ext cx="9144000" cy="1571625"/>
          </a:xfrm>
          <a:prstGeom prst="rect">
            <a:avLst/>
          </a:prstGeom>
          <a:solidFill>
            <a:srgbClr val="000000">
              <a:alpha val="6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FFFFFF"/>
              </a:solidFill>
              <a:latin typeface="Verdana"/>
              <a:cs typeface="Verdana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4127744"/>
            <a:ext cx="9144000" cy="825867"/>
          </a:xfrm>
        </p:spPr>
        <p:txBody>
          <a:bodyPr wrap="square" anchor="ctr" anchorCtr="0">
            <a:noAutofit/>
          </a:bodyPr>
          <a:lstStyle>
            <a:lvl1pPr marL="0" indent="0" algn="ctr" defTabSz="457200" rtl="0" eaLnBrk="1" latinLnBrk="0" hangingPunct="1">
              <a:buNone/>
              <a:defRPr lang="en-US" sz="4400" b="1" kern="1200" cap="all" dirty="0" smtClean="0">
                <a:solidFill>
                  <a:schemeClr val="bg1"/>
                </a:solidFill>
                <a:latin typeface="Verdana"/>
                <a:ea typeface="+mn-ea"/>
                <a:cs typeface="Verdana"/>
              </a:defRPr>
            </a:lvl1pPr>
          </a:lstStyle>
          <a:p>
            <a:pPr lvl="0"/>
            <a:r>
              <a:rPr lang="en-US" dirty="0"/>
              <a:t>Statement here</a:t>
            </a:r>
          </a:p>
        </p:txBody>
      </p:sp>
    </p:spTree>
    <p:extLst>
      <p:ext uri="{BB962C8B-B14F-4D97-AF65-F5344CB8AC3E}">
        <p14:creationId xmlns:p14="http://schemas.microsoft.com/office/powerpoint/2010/main" val="1666413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lob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merica-globe_shadow_small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2880" y="332740"/>
            <a:ext cx="5059680" cy="5080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7769" y="3884054"/>
            <a:ext cx="4166148" cy="800724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95615" y="6547962"/>
            <a:ext cx="1288163" cy="292565"/>
          </a:xfrm>
        </p:spPr>
        <p:txBody>
          <a:bodyPr/>
          <a:lstStyle/>
          <a:p>
            <a:fld id="{6E7C3E9F-FCDE-664F-9336-1ABBAA0EA927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21923" y="6547962"/>
            <a:ext cx="2086022" cy="29256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95846" y="6547962"/>
            <a:ext cx="890953" cy="292565"/>
          </a:xfrm>
        </p:spPr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708768" y="4699000"/>
            <a:ext cx="4112847" cy="1807308"/>
          </a:xfrm>
        </p:spPr>
        <p:txBody>
          <a:bodyPr/>
          <a:lstStyle>
            <a:lvl1pPr>
              <a:lnSpc>
                <a:spcPct val="100000"/>
              </a:lnSpc>
              <a:spcBef>
                <a:spcPts val="400"/>
              </a:spcBef>
              <a:defRPr sz="1200"/>
            </a:lvl1pPr>
            <a:lvl2pPr>
              <a:lnSpc>
                <a:spcPct val="100000"/>
              </a:lnSpc>
              <a:spcBef>
                <a:spcPts val="300"/>
              </a:spcBef>
              <a:defRPr sz="1100"/>
            </a:lvl2pPr>
            <a:lvl3pPr>
              <a:lnSpc>
                <a:spcPct val="100000"/>
              </a:lnSpc>
              <a:spcBef>
                <a:spcPts val="200"/>
              </a:spcBef>
              <a:defRPr sz="1050"/>
            </a:lvl3pPr>
            <a:lvl4pPr>
              <a:lnSpc>
                <a:spcPct val="100000"/>
              </a:lnSpc>
              <a:spcBef>
                <a:spcPts val="100"/>
              </a:spcBef>
              <a:defRPr sz="1000"/>
            </a:lvl4pPr>
            <a:lvl5pPr>
              <a:lnSpc>
                <a:spcPct val="100000"/>
              </a:lnSpc>
              <a:spcBef>
                <a:spcPts val="100"/>
              </a:spcBef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829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219-5F3D-7F43-849E-768B69F61FFB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83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48132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790700" y="990600"/>
            <a:ext cx="6756400" cy="3683000"/>
          </a:xfrm>
        </p:spPr>
        <p:txBody>
          <a:bodyPr/>
          <a:lstStyle>
            <a:lvl1pPr algn="r">
              <a:buNone/>
              <a:defRPr sz="6000" b="1" baseline="0">
                <a:solidFill>
                  <a:srgbClr val="F79646"/>
                </a:solidFill>
              </a:defRPr>
            </a:lvl1pPr>
          </a:lstStyle>
          <a:p>
            <a:pPr lvl="0"/>
            <a:r>
              <a:rPr lang="en-US" dirty="0"/>
              <a:t>Emphasis Slide</a:t>
            </a:r>
          </a:p>
          <a:p>
            <a:pPr lvl="0"/>
            <a:r>
              <a:rPr lang="en-US" dirty="0"/>
              <a:t>Used for making one important Point</a:t>
            </a:r>
          </a:p>
        </p:txBody>
      </p:sp>
    </p:spTree>
    <p:extLst>
      <p:ext uri="{BB962C8B-B14F-4D97-AF65-F5344CB8AC3E}">
        <p14:creationId xmlns:p14="http://schemas.microsoft.com/office/powerpoint/2010/main" val="1452766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DA2EC-FE51-234C-8874-87F532D5C722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16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BB0B-C07A-EF4C-ADBF-B404E3B41965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73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531E-1DA2-B34A-93A6-C570B815175C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837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4664-5CFD-1A4D-9B41-76CFD729FE90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6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995" y="1922202"/>
            <a:ext cx="8081453" cy="8007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219-5F3D-7F43-849E-768B69F61FFB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261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995" y="1355147"/>
            <a:ext cx="8105496" cy="496462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2BFA-C828-2446-9B72-82AD7C7C4D28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2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781" y="1188101"/>
            <a:ext cx="8107710" cy="80072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3187" y="2104039"/>
            <a:ext cx="7431304" cy="4215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2BFA-C828-2446-9B72-82AD7C7C4D28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50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802513"/>
            <a:ext cx="6063565" cy="1525991"/>
          </a:xfrm>
          <a:prstGeom prst="rect">
            <a:avLst/>
          </a:prstGeom>
          <a:solidFill>
            <a:srgbClr val="6867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237838" y="3041745"/>
            <a:ext cx="4906162" cy="860290"/>
          </a:xfrm>
          <a:prstGeom prst="rect">
            <a:avLst/>
          </a:prstGeom>
          <a:solidFill>
            <a:srgbClr val="BC650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903" y="2007073"/>
            <a:ext cx="5357451" cy="1016006"/>
          </a:xfrm>
        </p:spPr>
        <p:txBody>
          <a:bodyPr anchor="ctr"/>
          <a:lstStyle>
            <a:lvl1pPr algn="ctr">
              <a:defRPr sz="2800" b="0" i="0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9607" y="3051981"/>
            <a:ext cx="3974883" cy="792411"/>
          </a:xfrm>
        </p:spPr>
        <p:txBody>
          <a:bodyPr anchor="ctr"/>
          <a:lstStyle>
            <a:lvl1pPr marL="0" indent="0" algn="l">
              <a:buNone/>
              <a:defRPr sz="1700" b="0" cap="all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683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996" y="1052514"/>
            <a:ext cx="3953364" cy="537205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153" y="1052514"/>
            <a:ext cx="3976008" cy="537205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0C587-CD89-8C40-AE01-36B25C2FD636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7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995" y="983189"/>
            <a:ext cx="3960832" cy="568669"/>
          </a:xfrm>
        </p:spPr>
        <p:txBody>
          <a:bodyPr tIns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>
                <a:solidFill>
                  <a:srgbClr val="A6A40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995" y="1562099"/>
            <a:ext cx="3960832" cy="4920071"/>
          </a:xfrm>
        </p:spPr>
        <p:txBody>
          <a:bodyPr/>
          <a:lstStyle>
            <a:lvl1pPr>
              <a:defRPr sz="1600">
                <a:solidFill>
                  <a:srgbClr val="504B4B"/>
                </a:solidFill>
              </a:defRPr>
            </a:lvl1pPr>
            <a:lvl2pPr>
              <a:defRPr sz="1400">
                <a:solidFill>
                  <a:srgbClr val="504B4B"/>
                </a:solidFill>
              </a:defRPr>
            </a:lvl2pPr>
            <a:lvl3pPr>
              <a:defRPr sz="1200">
                <a:solidFill>
                  <a:srgbClr val="504B4B"/>
                </a:solidFill>
              </a:defRPr>
            </a:lvl3pPr>
            <a:lvl4pPr>
              <a:defRPr sz="1100">
                <a:solidFill>
                  <a:srgbClr val="504B4B"/>
                </a:solidFill>
              </a:defRPr>
            </a:lvl4pPr>
            <a:lvl5pPr>
              <a:defRPr sz="1100">
                <a:solidFill>
                  <a:srgbClr val="504B4B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7" y="983189"/>
            <a:ext cx="3976008" cy="568669"/>
          </a:xfrm>
        </p:spPr>
        <p:txBody>
          <a:bodyPr tIns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000" b="1">
                <a:solidFill>
                  <a:srgbClr val="A6A40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7" y="1562099"/>
            <a:ext cx="3976008" cy="4920071"/>
          </a:xfrm>
        </p:spPr>
        <p:txBody>
          <a:bodyPr/>
          <a:lstStyle>
            <a:lvl1pPr>
              <a:defRPr sz="1600">
                <a:solidFill>
                  <a:srgbClr val="504B4B"/>
                </a:solidFill>
              </a:defRPr>
            </a:lvl1pPr>
            <a:lvl2pPr>
              <a:defRPr sz="1400">
                <a:solidFill>
                  <a:srgbClr val="504B4B"/>
                </a:solidFill>
              </a:defRPr>
            </a:lvl2pPr>
            <a:lvl3pPr>
              <a:defRPr sz="1200">
                <a:solidFill>
                  <a:srgbClr val="504B4B"/>
                </a:solidFill>
              </a:defRPr>
            </a:lvl3pPr>
            <a:lvl4pPr>
              <a:defRPr sz="1100">
                <a:solidFill>
                  <a:srgbClr val="504B4B"/>
                </a:solidFill>
              </a:defRPr>
            </a:lvl4pPr>
            <a:lvl5pPr>
              <a:defRPr sz="1100">
                <a:solidFill>
                  <a:srgbClr val="504B4B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BB27-D512-944F-BD47-D639527B0043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7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5320890" y="5330091"/>
            <a:ext cx="3606765" cy="1057841"/>
          </a:xfrm>
        </p:spPr>
        <p:txBody>
          <a:bodyPr/>
          <a:lstStyle>
            <a:lvl1pPr marL="174625" indent="-174625">
              <a:lnSpc>
                <a:spcPct val="100000"/>
              </a:lnSpc>
              <a:spcBef>
                <a:spcPts val="300"/>
              </a:spcBef>
              <a:defRPr sz="1300"/>
            </a:lvl1pPr>
            <a:lvl2pPr>
              <a:lnSpc>
                <a:spcPct val="100000"/>
              </a:lnSpc>
              <a:spcBef>
                <a:spcPts val="30"/>
              </a:spcBef>
              <a:defRPr sz="1200"/>
            </a:lvl2pPr>
            <a:lvl3pPr>
              <a:lnSpc>
                <a:spcPct val="100000"/>
              </a:lnSpc>
              <a:spcBef>
                <a:spcPts val="30"/>
              </a:spcBef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629607" y="4893679"/>
            <a:ext cx="4287895" cy="423749"/>
          </a:xfrm>
        </p:spPr>
        <p:txBody>
          <a:bodyPr tIns="18288" bIns="18288"/>
          <a:lstStyle>
            <a:lvl1pPr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1173187" y="1586793"/>
            <a:ext cx="4930054" cy="3125788"/>
          </a:xfrm>
          <a:effectLst>
            <a:outerShdw blurRad="190500" dist="63500" dir="2700000">
              <a:srgbClr val="000000">
                <a:alpha val="43000"/>
              </a:srgbClr>
            </a:outerShdw>
          </a:effectLst>
        </p:spPr>
        <p:txBody>
          <a:bodyPr rtlCol="0">
            <a:noAutofit/>
          </a:bodyPr>
          <a:lstStyle>
            <a:lvl1pPr>
              <a:buNone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7D68E-693D-9C49-A798-620CA0EADA79}" type="datetime1">
              <a:rPr lang="en-US"/>
              <a:pPr>
                <a:defRPr/>
              </a:pPr>
              <a:t>9/3/2018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3CD29-3FF4-6D4C-91CD-B76B0411C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2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258" y="375829"/>
            <a:ext cx="8107710" cy="80072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995" y="1355148"/>
            <a:ext cx="8106620" cy="4964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47962"/>
            <a:ext cx="2133600" cy="292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4"/>
                </a:solidFill>
              </a:defRPr>
            </a:lvl1pPr>
          </a:lstStyle>
          <a:p>
            <a:fld id="{64F5F5AC-42C6-7943-932B-3849F0E3EB5C}" type="datetime1">
              <a:rPr lang="en-US" smtClean="0"/>
              <a:pPr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47962"/>
            <a:ext cx="2895600" cy="292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4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47962"/>
            <a:ext cx="2133600" cy="292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4"/>
                </a:solidFill>
              </a:defRPr>
            </a:lvl1pPr>
          </a:lstStyle>
          <a:p>
            <a:fld id="{49D7BC1C-BEF1-FE43-BAF8-AEC9A2858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27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kern="1200">
          <a:solidFill>
            <a:srgbClr val="953D46"/>
          </a:solidFill>
          <a:latin typeface="+mj-ea"/>
          <a:ea typeface="+mj-ea"/>
          <a:cs typeface="+mj-cs"/>
        </a:defRPr>
      </a:lvl1pPr>
    </p:titleStyle>
    <p:bodyStyle>
      <a:lvl1pPr marL="225425" indent="-225425" algn="l" defTabSz="457200" rtl="0" eaLnBrk="1" latinLnBrk="0" hangingPunct="1">
        <a:lnSpc>
          <a:spcPct val="110000"/>
        </a:lnSpc>
        <a:spcBef>
          <a:spcPts val="600"/>
        </a:spcBef>
        <a:buFontTx/>
        <a:buBlip>
          <a:blip r:embed="rId27"/>
        </a:buBlip>
        <a:defRPr sz="1800" kern="1200">
          <a:solidFill>
            <a:srgbClr val="504B4B"/>
          </a:solidFill>
          <a:latin typeface="+mn-ea"/>
          <a:ea typeface="+mn-ea"/>
          <a:cs typeface="+mn-cs"/>
        </a:defRPr>
      </a:lvl1pPr>
      <a:lvl2pPr marL="573088" indent="-238125" algn="l" defTabSz="457200" rtl="0" eaLnBrk="1" latinLnBrk="0" hangingPunct="1">
        <a:lnSpc>
          <a:spcPct val="110000"/>
        </a:lnSpc>
        <a:spcBef>
          <a:spcPts val="500"/>
        </a:spcBef>
        <a:buFontTx/>
        <a:buBlip>
          <a:blip r:embed="rId28"/>
        </a:buBlip>
        <a:defRPr sz="1600" kern="1200">
          <a:solidFill>
            <a:srgbClr val="504B4B"/>
          </a:solidFill>
          <a:latin typeface="+mn-ea"/>
          <a:ea typeface="+mn-ea"/>
          <a:cs typeface="+mn-cs"/>
        </a:defRPr>
      </a:lvl2pPr>
      <a:lvl3pPr marL="860425" indent="-182563" algn="l" defTabSz="457200" rtl="0" eaLnBrk="1" latinLnBrk="0" hangingPunct="1">
        <a:lnSpc>
          <a:spcPct val="110000"/>
        </a:lnSpc>
        <a:spcBef>
          <a:spcPts val="300"/>
        </a:spcBef>
        <a:buFontTx/>
        <a:buBlip>
          <a:blip r:embed="rId29"/>
        </a:buBlip>
        <a:defRPr sz="1400" kern="1200">
          <a:solidFill>
            <a:srgbClr val="504B4B"/>
          </a:solidFill>
          <a:latin typeface="+mn-ea"/>
          <a:ea typeface="+mn-ea"/>
          <a:cs typeface="+mn-cs"/>
        </a:defRPr>
      </a:lvl3pPr>
      <a:lvl4pPr marL="1198563" indent="-225425" algn="l" defTabSz="457200" rtl="0" eaLnBrk="1" latinLnBrk="0" hangingPunct="1">
        <a:lnSpc>
          <a:spcPct val="110000"/>
        </a:lnSpc>
        <a:spcBef>
          <a:spcPts val="100"/>
        </a:spcBef>
        <a:buFontTx/>
        <a:buBlip>
          <a:blip r:embed="rId27"/>
        </a:buBlip>
        <a:defRPr sz="1200" kern="1200">
          <a:solidFill>
            <a:srgbClr val="504B4B"/>
          </a:solidFill>
          <a:latin typeface="+mn-ea"/>
          <a:ea typeface="+mn-ea"/>
          <a:cs typeface="+mn-cs"/>
        </a:defRPr>
      </a:lvl4pPr>
      <a:lvl5pPr marL="1544638" indent="-228600" algn="l" defTabSz="457200" rtl="0" eaLnBrk="1" latinLnBrk="0" hangingPunct="1">
        <a:lnSpc>
          <a:spcPct val="110000"/>
        </a:lnSpc>
        <a:spcBef>
          <a:spcPts val="0"/>
        </a:spcBef>
        <a:buFontTx/>
        <a:buBlip>
          <a:blip r:embed="rId27"/>
        </a:buBlip>
        <a:defRPr sz="1200" kern="1200">
          <a:solidFill>
            <a:srgbClr val="504B4B"/>
          </a:solidFill>
          <a:latin typeface="+mn-ea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scontent.xx.fbcdn.net/v/t1.0-9/13256121_1226539400720226_6431211152729192827_n.jpg?oh=b3b53e979f204b39a7fd023d19496d26&amp;oe=5805F0D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420"/>
            <a:ext cx="9144000" cy="527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78654" y="5502852"/>
            <a:ext cx="7085661" cy="1209747"/>
          </a:xfrm>
          <a:prstGeom prst="rect">
            <a:avLst/>
          </a:prstGeom>
          <a:solidFill>
            <a:srgbClr val="F4E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832118" y="836685"/>
            <a:ext cx="4687098" cy="830997"/>
          </a:xfrm>
        </p:spPr>
        <p:txBody>
          <a:bodyPr/>
          <a:lstStyle/>
          <a:p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11</a:t>
            </a:r>
          </a:p>
          <a:p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함수를 </a:t>
            </a:r>
            <a:r>
              <a:rPr lang="ko-KR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정의하고 호출하기 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1903" y="5790887"/>
            <a:ext cx="6106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953D46"/>
                </a:solidFill>
              </a:rPr>
              <a:t>모두의 </a:t>
            </a:r>
            <a:r>
              <a:rPr lang="ko-KR" altLang="en-US" b="1" dirty="0" err="1">
                <a:solidFill>
                  <a:srgbClr val="953D46"/>
                </a:solidFill>
              </a:rPr>
              <a:t>파이썬</a:t>
            </a:r>
            <a:r>
              <a:rPr lang="ko-KR" altLang="en-US" b="1" dirty="0">
                <a:solidFill>
                  <a:srgbClr val="953D46"/>
                </a:solidFill>
              </a:rPr>
              <a:t> </a:t>
            </a:r>
            <a:r>
              <a:rPr lang="en-US" altLang="ko-KR" dirty="0"/>
              <a:t>20</a:t>
            </a:r>
            <a:r>
              <a:rPr lang="ko-KR" altLang="en-US" dirty="0"/>
              <a:t>일 만에 배우는 프로그래밍 기초</a:t>
            </a:r>
          </a:p>
        </p:txBody>
      </p:sp>
    </p:spTree>
    <p:extLst>
      <p:ext uri="{BB962C8B-B14F-4D97-AF65-F5344CB8AC3E}">
        <p14:creationId xmlns:p14="http://schemas.microsoft.com/office/powerpoint/2010/main" val="220224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7BC1C-BEF1-FE43-BAF8-AEC9A285889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직사각형 3"/>
          <p:cNvSpPr/>
          <p:nvPr/>
        </p:nvSpPr>
        <p:spPr>
          <a:xfrm>
            <a:off x="107504" y="620688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800" b="1" dirty="0"/>
              <a:t>함수를 정의하고 호출하기</a:t>
            </a:r>
          </a:p>
        </p:txBody>
      </p:sp>
      <p:cxnSp>
        <p:nvCxnSpPr>
          <p:cNvPr id="5" name="직선 연결선 4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57150">
            <a:solidFill>
              <a:srgbClr val="F848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한쪽 모서리가 잘린 사각형 5"/>
          <p:cNvSpPr/>
          <p:nvPr/>
        </p:nvSpPr>
        <p:spPr>
          <a:xfrm>
            <a:off x="107504" y="1412776"/>
            <a:ext cx="8964488" cy="4680520"/>
          </a:xfrm>
          <a:prstGeom prst="snip1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1224136" y="2276872"/>
            <a:ext cx="675341" cy="447056"/>
            <a:chOff x="395536" y="1757809"/>
            <a:chExt cx="720080" cy="476672"/>
          </a:xfrm>
        </p:grpSpPr>
        <p:sp>
          <p:nvSpPr>
            <p:cNvPr id="8" name="순서도: 처리 7"/>
            <p:cNvSpPr/>
            <p:nvPr/>
          </p:nvSpPr>
          <p:spPr>
            <a:xfrm>
              <a:off x="504056" y="1757809"/>
              <a:ext cx="539552" cy="476672"/>
            </a:xfrm>
            <a:prstGeom prst="flowChartProcess">
              <a:avLst/>
            </a:prstGeom>
            <a:solidFill>
              <a:srgbClr val="F848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395536" y="1772816"/>
              <a:ext cx="72008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01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1872208" y="2262621"/>
            <a:ext cx="63722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ko-KR" altLang="en-US" sz="2000" b="1" dirty="0"/>
              <a:t>함수를 정의하고 호출하는 프로그램</a:t>
            </a:r>
            <a:endParaRPr lang="en-US" altLang="ko-KR" sz="2000" b="1" dirty="0"/>
          </a:p>
          <a:p>
            <a:pPr>
              <a:lnSpc>
                <a:spcPct val="110000"/>
              </a:lnSpc>
            </a:pPr>
            <a:endParaRPr lang="ko-KR" altLang="en-US" sz="2000" b="1" dirty="0"/>
          </a:p>
          <a:p>
            <a:pPr>
              <a:lnSpc>
                <a:spcPct val="110000"/>
              </a:lnSpc>
            </a:pPr>
            <a:r>
              <a:rPr lang="ko-KR" altLang="en-US" sz="2000" b="1" dirty="0"/>
              <a:t>인자가 있는 함수</a:t>
            </a:r>
            <a:endParaRPr lang="en-US" altLang="ko-KR" sz="2000" b="1" dirty="0"/>
          </a:p>
          <a:p>
            <a:pPr>
              <a:lnSpc>
                <a:spcPct val="110000"/>
              </a:lnSpc>
            </a:pPr>
            <a:endParaRPr lang="ko-KR" altLang="en-US" sz="2000" b="1" dirty="0"/>
          </a:p>
          <a:p>
            <a:pPr>
              <a:lnSpc>
                <a:spcPct val="110000"/>
              </a:lnSpc>
            </a:pPr>
            <a:r>
              <a:rPr lang="ko-KR" altLang="en-US" sz="2000" b="1" dirty="0" err="1"/>
              <a:t>결괏값이</a:t>
            </a:r>
            <a:r>
              <a:rPr lang="ko-KR" altLang="en-US" sz="2000" b="1" dirty="0"/>
              <a:t> 있는 함수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1224136" y="2924944"/>
            <a:ext cx="675341" cy="475740"/>
            <a:chOff x="395536" y="1757809"/>
            <a:chExt cx="720080" cy="507256"/>
          </a:xfrm>
        </p:grpSpPr>
        <p:sp>
          <p:nvSpPr>
            <p:cNvPr id="12" name="순서도: 처리 11"/>
            <p:cNvSpPr/>
            <p:nvPr/>
          </p:nvSpPr>
          <p:spPr>
            <a:xfrm>
              <a:off x="504056" y="1757809"/>
              <a:ext cx="539552" cy="476672"/>
            </a:xfrm>
            <a:prstGeom prst="flowChartProcess">
              <a:avLst/>
            </a:prstGeom>
            <a:solidFill>
              <a:srgbClr val="F848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95536" y="1772816"/>
              <a:ext cx="720080" cy="4922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02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1224136" y="3573016"/>
            <a:ext cx="675341" cy="475740"/>
            <a:chOff x="395536" y="1757809"/>
            <a:chExt cx="720080" cy="507256"/>
          </a:xfrm>
        </p:grpSpPr>
        <p:sp>
          <p:nvSpPr>
            <p:cNvPr id="15" name="순서도: 처리 14"/>
            <p:cNvSpPr/>
            <p:nvPr/>
          </p:nvSpPr>
          <p:spPr>
            <a:xfrm>
              <a:off x="504056" y="1757809"/>
              <a:ext cx="539552" cy="476672"/>
            </a:xfrm>
            <a:prstGeom prst="flowChartProcess">
              <a:avLst/>
            </a:prstGeom>
            <a:solidFill>
              <a:srgbClr val="F848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395536" y="1772816"/>
              <a:ext cx="720080" cy="4922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03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3098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1. </a:t>
            </a:r>
            <a:r>
              <a:rPr lang="ko-KR" altLang="en-US" dirty="0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함수를 정의하고 호출하는 프로그램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4606" y="1340778"/>
            <a:ext cx="8105496" cy="19730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ko-KR" altLang="en-US" dirty="0"/>
              <a:t>함수 </a:t>
            </a:r>
            <a:r>
              <a:rPr lang="en-US" altLang="ko-KR" dirty="0"/>
              <a:t>: </a:t>
            </a:r>
            <a:r>
              <a:rPr lang="ko-KR" altLang="en-US" dirty="0"/>
              <a:t>자주 사용하는 프로그램의 일부분을 블록으로 분리해서 여러 번 사용할 수 있게 해 줌</a:t>
            </a:r>
            <a:endParaRPr lang="en-US" altLang="ko-KR" dirty="0"/>
          </a:p>
          <a:p>
            <a:pPr lvl="1">
              <a:lnSpc>
                <a:spcPct val="150000"/>
              </a:lnSpc>
            </a:pPr>
            <a:r>
              <a:rPr lang="ko-KR" altLang="en-US" dirty="0"/>
              <a:t>함수를 정의한다’ </a:t>
            </a:r>
            <a:r>
              <a:rPr lang="en-US" altLang="ko-KR" dirty="0"/>
              <a:t>: </a:t>
            </a:r>
            <a:r>
              <a:rPr lang="ko-KR" altLang="en-US" dirty="0"/>
              <a:t>함수가 어떤 기능을 할지 </a:t>
            </a:r>
            <a:r>
              <a:rPr lang="ko-KR" altLang="en-US" dirty="0" err="1"/>
              <a:t>파이썬에</a:t>
            </a:r>
            <a:r>
              <a:rPr lang="ko-KR" altLang="en-US" dirty="0"/>
              <a:t> 알려 주는 것</a:t>
            </a:r>
            <a:endParaRPr lang="en-US" altLang="ko-KR" dirty="0"/>
          </a:p>
          <a:p>
            <a:pPr lvl="1">
              <a:lnSpc>
                <a:spcPct val="150000"/>
              </a:lnSpc>
            </a:pPr>
            <a:r>
              <a:rPr lang="ko-KR" altLang="en-US" dirty="0"/>
              <a:t>‘함수를 호출한다</a:t>
            </a:r>
            <a:r>
              <a:rPr lang="en-US" altLang="ko-KR" dirty="0"/>
              <a:t>’ : </a:t>
            </a:r>
            <a:r>
              <a:rPr lang="ko-KR" altLang="en-US" dirty="0"/>
              <a:t>만들어진 함수를 실제로 사용하는 것</a:t>
            </a:r>
          </a:p>
        </p:txBody>
      </p:sp>
      <p:sp>
        <p:nvSpPr>
          <p:cNvPr id="5" name="순서도: 처리 4"/>
          <p:cNvSpPr/>
          <p:nvPr/>
        </p:nvSpPr>
        <p:spPr>
          <a:xfrm>
            <a:off x="0" y="0"/>
            <a:ext cx="539552" cy="476672"/>
          </a:xfrm>
          <a:prstGeom prst="flowChartProcess">
            <a:avLst/>
          </a:prstGeom>
          <a:solidFill>
            <a:srgbClr val="F84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-108520" y="15007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01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1806864" y="3717035"/>
            <a:ext cx="3093687" cy="1944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1pPr>
            <a:lvl2pPr marL="573088" indent="-238125" algn="l" defTabSz="4572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Blip>
                <a:blip r:embed="rId3"/>
              </a:buBlip>
              <a:defRPr sz="16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2pPr>
            <a:lvl3pPr marL="860425" indent="-182563" algn="l" defTabSz="457200" rtl="0" eaLnBrk="1" latinLnBrk="0" hangingPunct="1">
              <a:lnSpc>
                <a:spcPct val="110000"/>
              </a:lnSpc>
              <a:spcBef>
                <a:spcPts val="300"/>
              </a:spcBef>
              <a:buFontTx/>
              <a:buBlip>
                <a:blip r:embed="rId4"/>
              </a:buBlip>
              <a:defRPr sz="14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3pPr>
            <a:lvl4pPr marL="1198563" indent="-225425" algn="l" defTabSz="457200" rtl="0" eaLnBrk="1" latinLnBrk="0" hangingPunct="1">
              <a:lnSpc>
                <a:spcPct val="110000"/>
              </a:lnSpc>
              <a:spcBef>
                <a:spcPts val="10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4pPr>
            <a:lvl5pPr marL="1544638" indent="-228600" algn="l" defTabSz="457200" rtl="0" eaLnBrk="1" latinLnBrk="0" hangingPunct="1">
              <a:lnSpc>
                <a:spcPct val="110000"/>
              </a:lnSpc>
              <a:spcBef>
                <a:spcPts val="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altLang="ko-KR" dirty="0" err="1">
                <a:solidFill>
                  <a:srgbClr val="FFC000"/>
                </a:solidFill>
              </a:rPr>
              <a:t>def</a:t>
            </a:r>
            <a:r>
              <a:rPr lang="en-US" altLang="ko-KR" dirty="0"/>
              <a:t> </a:t>
            </a:r>
            <a:r>
              <a:rPr lang="ko-KR" altLang="en-US" dirty="0"/>
              <a:t>함수 이름</a:t>
            </a:r>
            <a:r>
              <a:rPr lang="en-US" altLang="ko-KR" dirty="0"/>
              <a:t>(</a:t>
            </a:r>
            <a:r>
              <a:rPr lang="ko-KR" altLang="en-US" dirty="0"/>
              <a:t>인자</a:t>
            </a:r>
            <a:r>
              <a:rPr lang="en-US" altLang="ko-KR" dirty="0"/>
              <a:t>):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/>
              <a:t>     </a:t>
            </a:r>
            <a:r>
              <a:rPr lang="ko-KR" altLang="en-US" dirty="0">
                <a:solidFill>
                  <a:srgbClr val="7030A0"/>
                </a:solidFill>
              </a:rPr>
              <a:t>함수의 내용</a:t>
            </a:r>
            <a:endParaRPr lang="en-US" altLang="ko-KR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dirty="0">
                <a:solidFill>
                  <a:srgbClr val="FFC000"/>
                </a:solidFill>
              </a:rPr>
              <a:t>     return </a:t>
            </a:r>
            <a:r>
              <a:rPr lang="ko-KR" altLang="en-US" dirty="0"/>
              <a:t>함수의 결과값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4572000" y="4787878"/>
            <a:ext cx="3207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953D46"/>
                </a:solidFill>
              </a:rPr>
              <a:t># </a:t>
            </a:r>
            <a:r>
              <a:rPr lang="ko-KR" altLang="en-US" dirty="0">
                <a:solidFill>
                  <a:srgbClr val="953D46"/>
                </a:solidFill>
              </a:rPr>
              <a:t>결과값 없을 때 생략 가능</a:t>
            </a:r>
            <a:endParaRPr lang="en-US" altLang="ko-KR" dirty="0">
              <a:solidFill>
                <a:srgbClr val="953D46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4572000" y="3774642"/>
            <a:ext cx="3207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953D46"/>
                </a:solidFill>
              </a:rPr>
              <a:t># </a:t>
            </a:r>
            <a:r>
              <a:rPr lang="ko-KR" altLang="en-US" dirty="0">
                <a:solidFill>
                  <a:srgbClr val="953D46"/>
                </a:solidFill>
              </a:rPr>
              <a:t>인자 없을 때 생략 가능</a:t>
            </a:r>
            <a:endParaRPr lang="en-US" altLang="ko-KR" dirty="0">
              <a:solidFill>
                <a:srgbClr val="953D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71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1. </a:t>
            </a:r>
            <a:r>
              <a:rPr lang="ko-KR" altLang="en-US" dirty="0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함수를 정의하고 호출하는 프로그램</a:t>
            </a:r>
          </a:p>
        </p:txBody>
      </p:sp>
      <p:sp>
        <p:nvSpPr>
          <p:cNvPr id="5" name="순서도: 처리 4"/>
          <p:cNvSpPr/>
          <p:nvPr/>
        </p:nvSpPr>
        <p:spPr>
          <a:xfrm>
            <a:off x="0" y="0"/>
            <a:ext cx="539552" cy="476672"/>
          </a:xfrm>
          <a:prstGeom prst="flowChartProcess">
            <a:avLst/>
          </a:prstGeom>
          <a:solidFill>
            <a:srgbClr val="F84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-108520" y="15007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01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902243" y="1988825"/>
            <a:ext cx="3093687" cy="19442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1pPr>
            <a:lvl2pPr marL="573088" indent="-238125" algn="l" defTabSz="4572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Blip>
                <a:blip r:embed="rId3"/>
              </a:buBlip>
              <a:defRPr sz="16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2pPr>
            <a:lvl3pPr marL="860425" indent="-182563" algn="l" defTabSz="457200" rtl="0" eaLnBrk="1" latinLnBrk="0" hangingPunct="1">
              <a:lnSpc>
                <a:spcPct val="110000"/>
              </a:lnSpc>
              <a:spcBef>
                <a:spcPts val="300"/>
              </a:spcBef>
              <a:buFontTx/>
              <a:buBlip>
                <a:blip r:embed="rId4"/>
              </a:buBlip>
              <a:defRPr sz="14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3pPr>
            <a:lvl4pPr marL="1198563" indent="-225425" algn="l" defTabSz="457200" rtl="0" eaLnBrk="1" latinLnBrk="0" hangingPunct="1">
              <a:lnSpc>
                <a:spcPct val="110000"/>
              </a:lnSpc>
              <a:spcBef>
                <a:spcPts val="10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4pPr>
            <a:lvl5pPr marL="1544638" indent="-228600" algn="l" defTabSz="457200" rtl="0" eaLnBrk="1" latinLnBrk="0" hangingPunct="1">
              <a:lnSpc>
                <a:spcPct val="110000"/>
              </a:lnSpc>
              <a:spcBef>
                <a:spcPts val="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 err="1">
                <a:solidFill>
                  <a:srgbClr val="FFC000"/>
                </a:solidFill>
              </a:rPr>
              <a:t>def</a:t>
            </a:r>
            <a:r>
              <a:rPr lang="en-US" altLang="ko-KR" dirty="0"/>
              <a:t> </a:t>
            </a:r>
            <a:r>
              <a:rPr lang="en-US" altLang="ko-KR" dirty="0">
                <a:solidFill>
                  <a:srgbClr val="0070C0"/>
                </a:solidFill>
              </a:rPr>
              <a:t>hello</a:t>
            </a:r>
            <a:r>
              <a:rPr lang="en-US" altLang="ko-KR" dirty="0"/>
              <a:t>():  </a:t>
            </a:r>
            <a:br>
              <a:rPr lang="en-US" altLang="ko-KR" dirty="0"/>
            </a:br>
            <a:r>
              <a:rPr lang="en-US" altLang="ko-KR" dirty="0"/>
              <a:t>     </a:t>
            </a:r>
            <a:r>
              <a:rPr lang="en-US" altLang="ko-KR" dirty="0">
                <a:solidFill>
                  <a:srgbClr val="7030A0"/>
                </a:solidFill>
              </a:rPr>
              <a:t>print</a:t>
            </a:r>
            <a:r>
              <a:rPr lang="en-US" altLang="ko-KR" dirty="0"/>
              <a:t>(</a:t>
            </a:r>
            <a:r>
              <a:rPr lang="en-US" altLang="ko-KR" dirty="0">
                <a:solidFill>
                  <a:srgbClr val="78AA28"/>
                </a:solidFill>
              </a:rPr>
              <a:t>"Hello Python!"</a:t>
            </a:r>
            <a:r>
              <a:rPr lang="en-US" altLang="ko-KR" dirty="0"/>
              <a:t>)</a:t>
            </a:r>
          </a:p>
          <a:p>
            <a:pPr marL="0" indent="0">
              <a:buNone/>
            </a:pPr>
            <a:br>
              <a:rPr lang="en-US" altLang="ko-KR" dirty="0"/>
            </a:br>
            <a:r>
              <a:rPr lang="en-US" altLang="ko-KR" dirty="0"/>
              <a:t>hello() </a:t>
            </a:r>
            <a:br>
              <a:rPr lang="en-US" altLang="ko-KR" dirty="0"/>
            </a:br>
            <a:r>
              <a:rPr lang="en-US" altLang="ko-KR" dirty="0"/>
              <a:t>hello()</a:t>
            </a:r>
            <a:br>
              <a:rPr lang="en-US" altLang="ko-KR" dirty="0"/>
            </a:br>
            <a:r>
              <a:rPr lang="en-US" altLang="ko-KR" dirty="0"/>
              <a:t>hello()</a:t>
            </a:r>
            <a:endParaRPr lang="ko-KR" altLang="en-US" dirty="0"/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3840200" y="1988825"/>
            <a:ext cx="3093687" cy="1944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1pPr>
            <a:lvl2pPr marL="573088" indent="-238125" algn="l" defTabSz="4572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Blip>
                <a:blip r:embed="rId3"/>
              </a:buBlip>
              <a:defRPr sz="16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2pPr>
            <a:lvl3pPr marL="860425" indent="-182563" algn="l" defTabSz="457200" rtl="0" eaLnBrk="1" latinLnBrk="0" hangingPunct="1">
              <a:lnSpc>
                <a:spcPct val="110000"/>
              </a:lnSpc>
              <a:spcBef>
                <a:spcPts val="300"/>
              </a:spcBef>
              <a:buFontTx/>
              <a:buBlip>
                <a:blip r:embed="rId4"/>
              </a:buBlip>
              <a:defRPr sz="14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3pPr>
            <a:lvl4pPr marL="1198563" indent="-225425" algn="l" defTabSz="457200" rtl="0" eaLnBrk="1" latinLnBrk="0" hangingPunct="1">
              <a:lnSpc>
                <a:spcPct val="110000"/>
              </a:lnSpc>
              <a:spcBef>
                <a:spcPts val="10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4pPr>
            <a:lvl5pPr marL="1544638" indent="-228600" algn="l" defTabSz="457200" rtl="0" eaLnBrk="1" latinLnBrk="0" hangingPunct="1">
              <a:lnSpc>
                <a:spcPct val="110000"/>
              </a:lnSpc>
              <a:spcBef>
                <a:spcPts val="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>
                <a:solidFill>
                  <a:srgbClr val="953D46"/>
                </a:solidFill>
              </a:rPr>
              <a:t># hello </a:t>
            </a:r>
            <a:r>
              <a:rPr lang="ko-KR" altLang="en-US" dirty="0">
                <a:solidFill>
                  <a:srgbClr val="953D46"/>
                </a:solidFill>
              </a:rPr>
              <a:t>함수를 정의</a:t>
            </a:r>
            <a:br>
              <a:rPr lang="en-US" altLang="ko-KR" dirty="0">
                <a:solidFill>
                  <a:srgbClr val="953D46"/>
                </a:solidFill>
              </a:rPr>
            </a:br>
            <a:r>
              <a:rPr lang="en-US" altLang="ko-KR" dirty="0">
                <a:solidFill>
                  <a:srgbClr val="953D46"/>
                </a:solidFill>
              </a:rPr>
              <a:t>     </a:t>
            </a:r>
          </a:p>
          <a:p>
            <a:pPr marL="0" indent="0">
              <a:buNone/>
            </a:pPr>
            <a:br>
              <a:rPr lang="en-US" altLang="ko-KR" dirty="0">
                <a:solidFill>
                  <a:srgbClr val="953D46"/>
                </a:solidFill>
              </a:rPr>
            </a:br>
            <a:r>
              <a:rPr lang="en-US" altLang="ko-KR" dirty="0">
                <a:solidFill>
                  <a:srgbClr val="953D46"/>
                </a:solidFill>
              </a:rPr>
              <a:t># hello </a:t>
            </a:r>
            <a:r>
              <a:rPr lang="ko-KR" altLang="en-US" dirty="0">
                <a:solidFill>
                  <a:srgbClr val="953D46"/>
                </a:solidFill>
              </a:rPr>
              <a:t>함수를 호출</a:t>
            </a:r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481903" y="4523533"/>
            <a:ext cx="2280818" cy="1751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1pPr>
            <a:lvl2pPr marL="573088" indent="-238125" algn="l" defTabSz="4572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Blip>
                <a:blip r:embed="rId3"/>
              </a:buBlip>
              <a:defRPr sz="16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2pPr>
            <a:lvl3pPr marL="860425" indent="-182563" algn="l" defTabSz="457200" rtl="0" eaLnBrk="1" latinLnBrk="0" hangingPunct="1">
              <a:lnSpc>
                <a:spcPct val="110000"/>
              </a:lnSpc>
              <a:spcBef>
                <a:spcPts val="300"/>
              </a:spcBef>
              <a:buFontTx/>
              <a:buBlip>
                <a:blip r:embed="rId4"/>
              </a:buBlip>
              <a:defRPr sz="14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3pPr>
            <a:lvl4pPr marL="1198563" indent="-225425" algn="l" defTabSz="457200" rtl="0" eaLnBrk="1" latinLnBrk="0" hangingPunct="1">
              <a:lnSpc>
                <a:spcPct val="110000"/>
              </a:lnSpc>
              <a:spcBef>
                <a:spcPts val="10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4pPr>
            <a:lvl5pPr marL="1544638" indent="-228600" algn="l" defTabSz="457200" rtl="0" eaLnBrk="1" latinLnBrk="0" hangingPunct="1">
              <a:lnSpc>
                <a:spcPct val="110000"/>
              </a:lnSpc>
              <a:spcBef>
                <a:spcPts val="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 </a:t>
            </a:r>
            <a:r>
              <a:rPr lang="ko-KR" altLang="en-US" dirty="0"/>
              <a:t>실행결과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sz="1000" dirty="0"/>
              <a:t>     </a:t>
            </a:r>
            <a:br>
              <a:rPr lang="en-US" altLang="ko-KR" dirty="0"/>
            </a:br>
            <a:r>
              <a:rPr lang="en-US" altLang="ko-KR" dirty="0"/>
              <a:t>   Hello Python!</a:t>
            </a:r>
            <a:br>
              <a:rPr lang="en-US" altLang="ko-KR" dirty="0"/>
            </a:br>
            <a:r>
              <a:rPr lang="en-US" altLang="ko-KR" dirty="0"/>
              <a:t>   Hello Python!</a:t>
            </a:r>
            <a:br>
              <a:rPr lang="en-US" altLang="ko-KR" dirty="0"/>
            </a:br>
            <a:r>
              <a:rPr lang="en-US" altLang="ko-KR" dirty="0"/>
              <a:t>   Hello Python!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예제</a:t>
            </a:r>
          </a:p>
        </p:txBody>
      </p:sp>
    </p:spTree>
    <p:extLst>
      <p:ext uri="{BB962C8B-B14F-4D97-AF65-F5344CB8AC3E}">
        <p14:creationId xmlns:p14="http://schemas.microsoft.com/office/powerpoint/2010/main" val="796680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처리 7"/>
          <p:cNvSpPr/>
          <p:nvPr/>
        </p:nvSpPr>
        <p:spPr>
          <a:xfrm>
            <a:off x="0" y="0"/>
            <a:ext cx="539552" cy="476672"/>
          </a:xfrm>
          <a:prstGeom prst="flowChartProcess">
            <a:avLst/>
          </a:prstGeom>
          <a:solidFill>
            <a:srgbClr val="F84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2. </a:t>
            </a:r>
            <a:r>
              <a:rPr lang="ko-KR" altLang="en-US" dirty="0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인자가 있는 함수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-108520" y="15007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02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827545" y="1531717"/>
            <a:ext cx="8316456" cy="4050829"/>
            <a:chOff x="827545" y="1531717"/>
            <a:chExt cx="8316456" cy="4050829"/>
          </a:xfrm>
        </p:grpSpPr>
        <p:sp>
          <p:nvSpPr>
            <p:cNvPr id="10" name="내용 개체 틀 2"/>
            <p:cNvSpPr txBox="1">
              <a:spLocks/>
            </p:cNvSpPr>
            <p:nvPr/>
          </p:nvSpPr>
          <p:spPr>
            <a:xfrm>
              <a:off x="827545" y="1531717"/>
              <a:ext cx="3093687" cy="194426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dirty="0">
                  <a:solidFill>
                    <a:srgbClr val="FFC000"/>
                  </a:solidFill>
                </a:rPr>
                <a:t>def</a:t>
              </a:r>
              <a:r>
                <a:rPr lang="en-US" altLang="ko-KR" dirty="0"/>
                <a:t> </a:t>
              </a:r>
              <a:r>
                <a:rPr lang="en-US" altLang="ko-KR" dirty="0">
                  <a:solidFill>
                    <a:srgbClr val="0070C0"/>
                  </a:solidFill>
                </a:rPr>
                <a:t>hello2</a:t>
              </a:r>
              <a:r>
                <a:rPr lang="en-US" altLang="ko-KR" dirty="0"/>
                <a:t>(name):  </a:t>
              </a:r>
              <a:br>
                <a:rPr lang="en-US" altLang="ko-KR" dirty="0"/>
              </a:br>
              <a:r>
                <a:rPr lang="en-US" altLang="ko-KR" dirty="0"/>
                <a:t>     </a:t>
              </a:r>
              <a:r>
                <a:rPr lang="en-US" altLang="ko-KR" dirty="0">
                  <a:solidFill>
                    <a:srgbClr val="7030A0"/>
                  </a:solidFill>
                </a:rPr>
                <a:t>print</a:t>
              </a:r>
              <a:r>
                <a:rPr lang="en-US" altLang="ko-KR" dirty="0"/>
                <a:t>(</a:t>
              </a:r>
              <a:r>
                <a:rPr lang="en-US" altLang="ko-KR" dirty="0">
                  <a:solidFill>
                    <a:srgbClr val="78AA28"/>
                  </a:solidFill>
                </a:rPr>
                <a:t>"Hello"</a:t>
              </a:r>
              <a:r>
                <a:rPr lang="en-US" altLang="ko-KR" dirty="0"/>
                <a:t> , name)</a:t>
              </a:r>
            </a:p>
            <a:p>
              <a:pPr marL="0" indent="0">
                <a:buNone/>
              </a:pPr>
              <a:br>
                <a:rPr lang="en-US" altLang="ko-KR" dirty="0"/>
              </a:br>
              <a:r>
                <a:rPr lang="en-US" altLang="ko-KR" dirty="0"/>
                <a:t>hello2("Justin")</a:t>
              </a:r>
              <a:br>
                <a:rPr lang="en-US" altLang="ko-KR" dirty="0"/>
              </a:br>
              <a:r>
                <a:rPr lang="en-US" altLang="ko-KR" dirty="0"/>
                <a:t>hello2("John")</a:t>
              </a:r>
              <a:br>
                <a:rPr lang="en-US" altLang="ko-KR" dirty="0"/>
              </a:br>
              <a:r>
                <a:rPr lang="en-US" altLang="ko-KR" dirty="0"/>
                <a:t>hello2("Mike")</a:t>
              </a:r>
              <a:endParaRPr lang="ko-KR" altLang="en-US" dirty="0"/>
            </a:p>
          </p:txBody>
        </p:sp>
        <p:sp>
          <p:nvSpPr>
            <p:cNvPr id="11" name="내용 개체 틀 2"/>
            <p:cNvSpPr txBox="1">
              <a:spLocks/>
            </p:cNvSpPr>
            <p:nvPr/>
          </p:nvSpPr>
          <p:spPr>
            <a:xfrm>
              <a:off x="827545" y="3831150"/>
              <a:ext cx="2280818" cy="175139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/>
                <a:t> </a:t>
              </a:r>
              <a:r>
                <a:rPr lang="ko-KR" altLang="en-US" dirty="0"/>
                <a:t>실행결과</a:t>
              </a:r>
              <a:endParaRPr lang="en-US" altLang="ko-KR" dirty="0"/>
            </a:p>
            <a:p>
              <a:pPr marL="0" indent="0">
                <a:buNone/>
              </a:pPr>
              <a:r>
                <a:rPr lang="en-US" altLang="ko-KR" sz="1000" dirty="0"/>
                <a:t>     </a:t>
              </a:r>
              <a:br>
                <a:rPr lang="en-US" altLang="ko-KR" dirty="0"/>
              </a:br>
              <a:r>
                <a:rPr lang="en-US" altLang="ko-KR" dirty="0"/>
                <a:t>   Hello Justin</a:t>
              </a:r>
              <a:br>
                <a:rPr lang="en-US" altLang="ko-KR" dirty="0"/>
              </a:br>
              <a:r>
                <a:rPr lang="en-US" altLang="ko-KR" dirty="0"/>
                <a:t>   Hello John</a:t>
              </a:r>
              <a:br>
                <a:rPr lang="en-US" altLang="ko-KR" dirty="0"/>
              </a:br>
              <a:r>
                <a:rPr lang="en-US" altLang="ko-KR" dirty="0"/>
                <a:t>   Hello Mike</a:t>
              </a:r>
            </a:p>
          </p:txBody>
        </p:sp>
        <p:sp>
          <p:nvSpPr>
            <p:cNvPr id="12" name="내용 개체 틀 2"/>
            <p:cNvSpPr txBox="1">
              <a:spLocks/>
            </p:cNvSpPr>
            <p:nvPr/>
          </p:nvSpPr>
          <p:spPr>
            <a:xfrm>
              <a:off x="3650289" y="1531717"/>
              <a:ext cx="5493712" cy="194374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dirty="0">
                  <a:solidFill>
                    <a:srgbClr val="953D46"/>
                  </a:solidFill>
                </a:rPr>
                <a:t># </a:t>
              </a:r>
              <a:r>
                <a:rPr lang="ko-KR" altLang="en-US" dirty="0">
                  <a:solidFill>
                    <a:srgbClr val="953D46"/>
                  </a:solidFill>
                </a:rPr>
                <a:t>이름을 인자로 전달받아 </a:t>
              </a:r>
              <a:r>
                <a:rPr lang="en-US" altLang="ko-KR" dirty="0">
                  <a:solidFill>
                    <a:srgbClr val="953D46"/>
                  </a:solidFill>
                </a:rPr>
                <a:t>Hello</a:t>
              </a:r>
              <a:r>
                <a:rPr lang="ko-KR" altLang="en-US" dirty="0">
                  <a:solidFill>
                    <a:srgbClr val="953D46"/>
                  </a:solidFill>
                </a:rPr>
                <a:t>와 함께 출력하는 함수</a:t>
              </a:r>
              <a:endParaRPr lang="en-US" altLang="ko-KR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endParaRPr lang="en-US" altLang="ko-KR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br>
                <a:rPr lang="en-US" altLang="ko-KR" dirty="0">
                  <a:solidFill>
                    <a:srgbClr val="953D46"/>
                  </a:solidFill>
                </a:rPr>
              </a:br>
              <a:r>
                <a:rPr lang="en-US" altLang="ko-KR" dirty="0">
                  <a:solidFill>
                    <a:srgbClr val="953D46"/>
                  </a:solidFill>
                </a:rPr>
                <a:t># Justin</a:t>
              </a:r>
              <a:r>
                <a:rPr lang="ko-KR" altLang="en-US" dirty="0">
                  <a:solidFill>
                    <a:srgbClr val="953D46"/>
                  </a:solidFill>
                </a:rPr>
                <a:t>을 </a:t>
              </a:r>
              <a:r>
                <a:rPr lang="ko-KR" altLang="en-US" dirty="0" err="1">
                  <a:solidFill>
                    <a:srgbClr val="953D46"/>
                  </a:solidFill>
                </a:rPr>
                <a:t>인자값으로</a:t>
              </a:r>
              <a:r>
                <a:rPr lang="ko-KR" altLang="en-US" dirty="0">
                  <a:solidFill>
                    <a:srgbClr val="953D46"/>
                  </a:solidFill>
                </a:rPr>
                <a:t> 넣어 </a:t>
              </a:r>
              <a:r>
                <a:rPr lang="en-US" altLang="ko-KR" dirty="0">
                  <a:solidFill>
                    <a:srgbClr val="953D46"/>
                  </a:solidFill>
                </a:rPr>
                <a:t>hello2 </a:t>
              </a:r>
              <a:r>
                <a:rPr lang="ko-KR" altLang="en-US" dirty="0">
                  <a:solidFill>
                    <a:srgbClr val="953D46"/>
                  </a:solidFill>
                </a:rPr>
                <a:t>함수를 호출</a:t>
              </a:r>
              <a:br>
                <a:rPr lang="en-US" altLang="ko-KR" dirty="0">
                  <a:solidFill>
                    <a:srgbClr val="953D46"/>
                  </a:solidFill>
                </a:rPr>
              </a:br>
              <a:r>
                <a:rPr lang="en-US" altLang="ko-KR" dirty="0">
                  <a:solidFill>
                    <a:srgbClr val="953D46"/>
                  </a:solidFill>
                </a:rPr>
                <a:t># John</a:t>
              </a:r>
              <a:r>
                <a:rPr lang="ko-KR" altLang="en-US" dirty="0">
                  <a:solidFill>
                    <a:srgbClr val="953D46"/>
                  </a:solidFill>
                </a:rPr>
                <a:t>을 </a:t>
              </a:r>
              <a:r>
                <a:rPr lang="ko-KR" altLang="en-US" dirty="0" err="1">
                  <a:solidFill>
                    <a:srgbClr val="953D46"/>
                  </a:solidFill>
                </a:rPr>
                <a:t>인자값으로</a:t>
              </a:r>
              <a:r>
                <a:rPr lang="ko-KR" altLang="en-US" dirty="0">
                  <a:solidFill>
                    <a:srgbClr val="953D46"/>
                  </a:solidFill>
                </a:rPr>
                <a:t> 넣어 </a:t>
              </a:r>
              <a:r>
                <a:rPr lang="en-US" altLang="ko-KR" dirty="0">
                  <a:solidFill>
                    <a:srgbClr val="953D46"/>
                  </a:solidFill>
                </a:rPr>
                <a:t>hello2 </a:t>
              </a:r>
              <a:r>
                <a:rPr lang="ko-KR" altLang="en-US" dirty="0">
                  <a:solidFill>
                    <a:srgbClr val="953D46"/>
                  </a:solidFill>
                </a:rPr>
                <a:t>함수를 호출</a:t>
              </a:r>
              <a:br>
                <a:rPr lang="en-US" altLang="ko-KR" dirty="0">
                  <a:solidFill>
                    <a:srgbClr val="953D46"/>
                  </a:solidFill>
                </a:rPr>
              </a:br>
              <a:r>
                <a:rPr lang="en-US" altLang="ko-KR" dirty="0">
                  <a:solidFill>
                    <a:srgbClr val="953D46"/>
                  </a:solidFill>
                </a:rPr>
                <a:t># Mike</a:t>
              </a:r>
              <a:r>
                <a:rPr lang="ko-KR" altLang="en-US" dirty="0">
                  <a:solidFill>
                    <a:srgbClr val="953D46"/>
                  </a:solidFill>
                </a:rPr>
                <a:t>를 </a:t>
              </a:r>
              <a:r>
                <a:rPr lang="ko-KR" altLang="en-US" dirty="0" err="1">
                  <a:solidFill>
                    <a:srgbClr val="953D46"/>
                  </a:solidFill>
                </a:rPr>
                <a:t>인자값으로</a:t>
              </a:r>
              <a:r>
                <a:rPr lang="ko-KR" altLang="en-US" dirty="0">
                  <a:solidFill>
                    <a:srgbClr val="953D46"/>
                  </a:solidFill>
                </a:rPr>
                <a:t> 넣어 </a:t>
              </a:r>
              <a:r>
                <a:rPr lang="en-US" altLang="ko-KR" dirty="0">
                  <a:solidFill>
                    <a:srgbClr val="953D46"/>
                  </a:solidFill>
                </a:rPr>
                <a:t>hello2 </a:t>
              </a:r>
              <a:r>
                <a:rPr lang="ko-KR" altLang="en-US" dirty="0">
                  <a:solidFill>
                    <a:srgbClr val="953D46"/>
                  </a:solidFill>
                </a:rPr>
                <a:t>함수를 호출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7130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처리 7"/>
          <p:cNvSpPr/>
          <p:nvPr/>
        </p:nvSpPr>
        <p:spPr>
          <a:xfrm>
            <a:off x="0" y="0"/>
            <a:ext cx="539552" cy="476672"/>
          </a:xfrm>
          <a:prstGeom prst="flowChartProcess">
            <a:avLst/>
          </a:prstGeom>
          <a:solidFill>
            <a:srgbClr val="F84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3. </a:t>
            </a:r>
            <a:r>
              <a:rPr lang="ko-KR" altLang="en-US" dirty="0" err="1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결괏값이</a:t>
            </a:r>
            <a:r>
              <a:rPr lang="ko-KR" altLang="en-US" dirty="0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 있는 함수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-108520" y="15007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02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464656" y="1537716"/>
            <a:ext cx="8679343" cy="5002062"/>
            <a:chOff x="827545" y="1531717"/>
            <a:chExt cx="7913206" cy="5002062"/>
          </a:xfrm>
        </p:grpSpPr>
        <p:sp>
          <p:nvSpPr>
            <p:cNvPr id="10" name="내용 개체 틀 2"/>
            <p:cNvSpPr txBox="1">
              <a:spLocks/>
            </p:cNvSpPr>
            <p:nvPr/>
          </p:nvSpPr>
          <p:spPr>
            <a:xfrm>
              <a:off x="827545" y="1531717"/>
              <a:ext cx="3053171" cy="37407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>
                  <a:solidFill>
                    <a:srgbClr val="FFC000"/>
                  </a:solidFill>
                </a:rPr>
                <a:t>def </a:t>
              </a:r>
              <a:r>
                <a:rPr lang="en-US" altLang="ko-KR" dirty="0">
                  <a:solidFill>
                    <a:srgbClr val="0070C0"/>
                  </a:solidFill>
                </a:rPr>
                <a:t>square</a:t>
              </a:r>
              <a:r>
                <a:rPr lang="en-US" altLang="ko-KR" dirty="0"/>
                <a:t>(a):</a:t>
              </a:r>
              <a:br>
                <a:rPr lang="en-US" altLang="ko-KR" dirty="0"/>
              </a:br>
              <a:r>
                <a:rPr lang="en-US" altLang="ko-KR" dirty="0"/>
                <a:t>     c = a * a</a:t>
              </a:r>
              <a:br>
                <a:rPr lang="en-US" altLang="ko-KR" dirty="0"/>
              </a:br>
              <a:r>
                <a:rPr lang="en-US" altLang="ko-KR" dirty="0"/>
                <a:t>     </a:t>
              </a:r>
              <a:r>
                <a:rPr lang="en-US" altLang="ko-KR" dirty="0">
                  <a:solidFill>
                    <a:srgbClr val="FFC000"/>
                  </a:solidFill>
                </a:rPr>
                <a:t>return</a:t>
              </a:r>
              <a:r>
                <a:rPr lang="en-US" altLang="ko-KR" dirty="0"/>
                <a:t> c</a:t>
              </a:r>
              <a:br>
                <a:rPr lang="en-US" altLang="ko-KR" dirty="0"/>
              </a:br>
              <a:br>
                <a:rPr lang="en-US" altLang="ko-KR" dirty="0"/>
              </a:br>
              <a:r>
                <a:rPr lang="en-US" altLang="ko-KR" dirty="0"/>
                <a:t>s1 = 4</a:t>
              </a:r>
              <a:br>
                <a:rPr lang="en-US" altLang="ko-KR" dirty="0"/>
              </a:br>
              <a:r>
                <a:rPr lang="en-US" altLang="ko-KR" dirty="0"/>
                <a:t>s2 = square(s1)</a:t>
              </a:r>
              <a:br>
                <a:rPr lang="en-US" altLang="ko-KR" dirty="0"/>
              </a:br>
              <a:r>
                <a:rPr lang="en-US" altLang="ko-KR" dirty="0">
                  <a:solidFill>
                    <a:srgbClr val="7030A0"/>
                  </a:solidFill>
                </a:rPr>
                <a:t>print</a:t>
              </a:r>
              <a:r>
                <a:rPr lang="en-US" altLang="ko-KR" dirty="0"/>
                <a:t>(s1, s2)</a:t>
              </a:r>
              <a:br>
                <a:rPr lang="en-US" altLang="ko-KR" dirty="0"/>
              </a:br>
              <a:br>
                <a:rPr lang="en-US" altLang="ko-KR" dirty="0"/>
              </a:br>
              <a:endParaRPr lang="ko-KR" altLang="en-US" dirty="0"/>
            </a:p>
          </p:txBody>
        </p:sp>
        <p:sp>
          <p:nvSpPr>
            <p:cNvPr id="11" name="내용 개체 틀 2"/>
            <p:cNvSpPr txBox="1">
              <a:spLocks/>
            </p:cNvSpPr>
            <p:nvPr/>
          </p:nvSpPr>
          <p:spPr>
            <a:xfrm>
              <a:off x="966221" y="5106604"/>
              <a:ext cx="2280818" cy="119674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/>
                <a:t> </a:t>
              </a:r>
              <a:r>
                <a:rPr lang="ko-KR" altLang="en-US" dirty="0"/>
                <a:t>실행결과</a:t>
              </a:r>
              <a:endParaRPr lang="en-US" altLang="ko-KR" dirty="0"/>
            </a:p>
            <a:p>
              <a:pPr marL="0" indent="0">
                <a:buNone/>
              </a:pPr>
              <a:r>
                <a:rPr lang="en-US" altLang="ko-KR" sz="1000" dirty="0"/>
                <a:t>     </a:t>
              </a:r>
              <a:br>
                <a:rPr lang="en-US" altLang="ko-KR" dirty="0"/>
              </a:br>
              <a:r>
                <a:rPr lang="en-US" altLang="ko-KR" dirty="0"/>
                <a:t>    4 16</a:t>
              </a:r>
              <a:br>
                <a:rPr lang="en-US" altLang="ko-KR" dirty="0"/>
              </a:br>
              <a:endParaRPr lang="en-US" altLang="ko-KR" dirty="0"/>
            </a:p>
          </p:txBody>
        </p:sp>
        <p:sp>
          <p:nvSpPr>
            <p:cNvPr id="12" name="내용 개체 틀 2"/>
            <p:cNvSpPr txBox="1">
              <a:spLocks/>
            </p:cNvSpPr>
            <p:nvPr/>
          </p:nvSpPr>
          <p:spPr>
            <a:xfrm>
              <a:off x="3247039" y="1579576"/>
              <a:ext cx="5493712" cy="495420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700" dirty="0">
                  <a:solidFill>
                    <a:srgbClr val="953D46"/>
                  </a:solidFill>
                </a:rPr>
                <a:t># a</a:t>
              </a:r>
              <a:r>
                <a:rPr lang="ko-KR" altLang="en-US" sz="1700" dirty="0">
                  <a:solidFill>
                    <a:srgbClr val="953D46"/>
                  </a:solidFill>
                </a:rPr>
                <a:t>의 제곱</a:t>
              </a:r>
              <a:r>
                <a:rPr lang="en-US" altLang="ko-KR" sz="1700" dirty="0">
                  <a:solidFill>
                    <a:srgbClr val="953D46"/>
                  </a:solidFill>
                </a:rPr>
                <a:t>(a*a)</a:t>
              </a:r>
              <a:r>
                <a:rPr lang="ko-KR" altLang="en-US" sz="1700" dirty="0">
                  <a:solidFill>
                    <a:srgbClr val="953D46"/>
                  </a:solidFill>
                </a:rPr>
                <a:t>을 구하는 함수</a:t>
              </a:r>
              <a:endParaRPr lang="en-US" altLang="ko-KR" sz="1700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endParaRPr lang="en-US" altLang="ko-KR" sz="1700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endParaRPr lang="en-US" altLang="ko-KR" sz="1700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br>
                <a:rPr lang="en-US" altLang="ko-KR" sz="1700" dirty="0">
                  <a:solidFill>
                    <a:srgbClr val="953D46"/>
                  </a:solidFill>
                </a:rPr>
              </a:br>
              <a:r>
                <a:rPr lang="en-US" altLang="ko-KR" sz="1700" dirty="0">
                  <a:solidFill>
                    <a:srgbClr val="953D46"/>
                  </a:solidFill>
                </a:rPr>
                <a:t># s1(4)</a:t>
              </a:r>
              <a:r>
                <a:rPr lang="ko-KR" altLang="en-US" sz="1700" dirty="0">
                  <a:solidFill>
                    <a:srgbClr val="953D46"/>
                  </a:solidFill>
                </a:rPr>
                <a:t>의 제곱을 구하는 함수를 호출해 결과를 </a:t>
              </a:r>
              <a:r>
                <a:rPr lang="en-US" altLang="ko-KR" sz="1700" dirty="0">
                  <a:solidFill>
                    <a:srgbClr val="953D46"/>
                  </a:solidFill>
                </a:rPr>
                <a:t>s2</a:t>
              </a:r>
              <a:r>
                <a:rPr lang="ko-KR" altLang="en-US" sz="1700" dirty="0">
                  <a:solidFill>
                    <a:srgbClr val="953D46"/>
                  </a:solidFill>
                </a:rPr>
                <a:t>에 저장</a:t>
              </a:r>
              <a:endParaRPr lang="en-US" altLang="ko-KR" sz="1700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br>
                <a:rPr lang="en-US" altLang="ko-KR" sz="1700" dirty="0">
                  <a:solidFill>
                    <a:srgbClr val="953D46"/>
                  </a:solidFill>
                </a:rPr>
              </a:br>
              <a:br>
                <a:rPr lang="en-US" altLang="ko-KR" sz="1700" dirty="0"/>
              </a:br>
              <a:endParaRPr lang="ko-KR" altLang="en-US" sz="1700" dirty="0">
                <a:solidFill>
                  <a:srgbClr val="953D4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5852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처리 7"/>
          <p:cNvSpPr/>
          <p:nvPr/>
        </p:nvSpPr>
        <p:spPr>
          <a:xfrm>
            <a:off x="0" y="0"/>
            <a:ext cx="539552" cy="476672"/>
          </a:xfrm>
          <a:prstGeom prst="flowChartProcess">
            <a:avLst/>
          </a:prstGeom>
          <a:solidFill>
            <a:srgbClr val="F84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3. </a:t>
            </a:r>
            <a:r>
              <a:rPr lang="ko-KR" altLang="en-US" dirty="0" err="1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결괏값이</a:t>
            </a:r>
            <a:r>
              <a:rPr lang="ko-KR" altLang="en-US" dirty="0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 있는 함수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-108520" y="15007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02</a:t>
            </a:r>
          </a:p>
        </p:txBody>
      </p:sp>
      <p:grpSp>
        <p:nvGrpSpPr>
          <p:cNvPr id="6" name="그룹 5"/>
          <p:cNvGrpSpPr/>
          <p:nvPr/>
        </p:nvGrpSpPr>
        <p:grpSpPr>
          <a:xfrm>
            <a:off x="464656" y="1537716"/>
            <a:ext cx="8679343" cy="5002062"/>
            <a:chOff x="827545" y="1531717"/>
            <a:chExt cx="7913206" cy="5002062"/>
          </a:xfrm>
        </p:grpSpPr>
        <p:sp>
          <p:nvSpPr>
            <p:cNvPr id="10" name="내용 개체 틀 2"/>
            <p:cNvSpPr txBox="1">
              <a:spLocks/>
            </p:cNvSpPr>
            <p:nvPr/>
          </p:nvSpPr>
          <p:spPr>
            <a:xfrm>
              <a:off x="827545" y="1531717"/>
              <a:ext cx="3053171" cy="37407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 err="1">
                  <a:solidFill>
                    <a:srgbClr val="FFC000"/>
                  </a:solidFill>
                </a:rPr>
                <a:t>def</a:t>
              </a:r>
              <a:r>
                <a:rPr lang="en-US" altLang="ko-KR" dirty="0">
                  <a:solidFill>
                    <a:srgbClr val="FFC000"/>
                  </a:solidFill>
                </a:rPr>
                <a:t> </a:t>
              </a:r>
              <a:r>
                <a:rPr lang="en-US" altLang="ko-KR" dirty="0">
                  <a:solidFill>
                    <a:srgbClr val="0070C0"/>
                  </a:solidFill>
                </a:rPr>
                <a:t>triangle</a:t>
              </a:r>
              <a:r>
                <a:rPr lang="en-US" altLang="ko-KR" dirty="0"/>
                <a:t>(a, h): </a:t>
              </a:r>
              <a:br>
                <a:rPr lang="en-US" altLang="ko-KR" dirty="0"/>
              </a:br>
              <a:r>
                <a:rPr lang="en-US" altLang="ko-KR" dirty="0"/>
                <a:t>     c = a * h / 2</a:t>
              </a:r>
              <a:br>
                <a:rPr lang="en-US" altLang="ko-KR" dirty="0"/>
              </a:br>
              <a:r>
                <a:rPr lang="en-US" altLang="ko-KR" dirty="0"/>
                <a:t>     </a:t>
              </a:r>
              <a:r>
                <a:rPr lang="en-US" altLang="ko-KR" dirty="0">
                  <a:solidFill>
                    <a:srgbClr val="FFC000"/>
                  </a:solidFill>
                </a:rPr>
                <a:t>return</a:t>
              </a:r>
              <a:r>
                <a:rPr lang="en-US" altLang="ko-KR" dirty="0"/>
                <a:t> c</a:t>
              </a:r>
              <a:br>
                <a:rPr lang="en-US" altLang="ko-KR" dirty="0"/>
              </a:br>
              <a:br>
                <a:rPr lang="en-US" altLang="ko-KR" dirty="0"/>
              </a:br>
              <a:br>
                <a:rPr lang="en-US" altLang="ko-KR" dirty="0"/>
              </a:br>
              <a:r>
                <a:rPr lang="en-US" altLang="ko-KR" dirty="0">
                  <a:solidFill>
                    <a:srgbClr val="7030A0"/>
                  </a:solidFill>
                </a:rPr>
                <a:t>print</a:t>
              </a:r>
              <a:r>
                <a:rPr lang="en-US" altLang="ko-KR" dirty="0"/>
                <a:t>(triangle(3, 4))</a:t>
              </a:r>
              <a:br>
                <a:rPr lang="en-US" altLang="ko-KR" dirty="0"/>
              </a:br>
              <a:endParaRPr lang="ko-KR" altLang="en-US" dirty="0"/>
            </a:p>
          </p:txBody>
        </p:sp>
        <p:sp>
          <p:nvSpPr>
            <p:cNvPr id="11" name="내용 개체 틀 2"/>
            <p:cNvSpPr txBox="1">
              <a:spLocks/>
            </p:cNvSpPr>
            <p:nvPr/>
          </p:nvSpPr>
          <p:spPr>
            <a:xfrm>
              <a:off x="966221" y="5106604"/>
              <a:ext cx="2280818" cy="119674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dirty="0"/>
                <a:t> </a:t>
              </a:r>
              <a:r>
                <a:rPr lang="ko-KR" altLang="en-US" dirty="0"/>
                <a:t>실행결과</a:t>
              </a:r>
              <a:endParaRPr lang="en-US" altLang="ko-KR" dirty="0"/>
            </a:p>
            <a:p>
              <a:pPr marL="0" indent="0">
                <a:buNone/>
              </a:pPr>
              <a:r>
                <a:rPr lang="en-US" altLang="ko-KR" sz="1000" dirty="0"/>
                <a:t>     </a:t>
              </a:r>
              <a:br>
                <a:rPr lang="en-US" altLang="ko-KR" dirty="0"/>
              </a:br>
              <a:r>
                <a:rPr lang="en-US" altLang="ko-KR" dirty="0"/>
                <a:t>    ?</a:t>
              </a:r>
            </a:p>
          </p:txBody>
        </p:sp>
        <p:sp>
          <p:nvSpPr>
            <p:cNvPr id="12" name="내용 개체 틀 2"/>
            <p:cNvSpPr txBox="1">
              <a:spLocks/>
            </p:cNvSpPr>
            <p:nvPr/>
          </p:nvSpPr>
          <p:spPr>
            <a:xfrm>
              <a:off x="3247039" y="1579576"/>
              <a:ext cx="5493712" cy="495420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5425" indent="-225425" algn="l" defTabSz="457200" rtl="0" eaLnBrk="1" latinLnBrk="0" hangingPunct="1">
                <a:lnSpc>
                  <a:spcPct val="110000"/>
                </a:lnSpc>
                <a:spcBef>
                  <a:spcPts val="600"/>
                </a:spcBef>
                <a:buFontTx/>
                <a:buBlip>
                  <a:blip r:embed="rId2"/>
                </a:buBlip>
                <a:defRPr sz="18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1pPr>
              <a:lvl2pPr marL="573088" indent="-238125" algn="l" defTabSz="457200" rtl="0" eaLnBrk="1" latinLnBrk="0" hangingPunct="1">
                <a:lnSpc>
                  <a:spcPct val="110000"/>
                </a:lnSpc>
                <a:spcBef>
                  <a:spcPts val="500"/>
                </a:spcBef>
                <a:buFontTx/>
                <a:buBlip>
                  <a:blip r:embed="rId3"/>
                </a:buBlip>
                <a:defRPr sz="16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2pPr>
              <a:lvl3pPr marL="860425" indent="-182563" algn="l" defTabSz="457200" rtl="0" eaLnBrk="1" latinLnBrk="0" hangingPunct="1">
                <a:lnSpc>
                  <a:spcPct val="110000"/>
                </a:lnSpc>
                <a:spcBef>
                  <a:spcPts val="300"/>
                </a:spcBef>
                <a:buFontTx/>
                <a:buBlip>
                  <a:blip r:embed="rId4"/>
                </a:buBlip>
                <a:defRPr sz="14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3pPr>
              <a:lvl4pPr marL="1198563" indent="-225425" algn="l" defTabSz="457200" rtl="0" eaLnBrk="1" latinLnBrk="0" hangingPunct="1">
                <a:lnSpc>
                  <a:spcPct val="110000"/>
                </a:lnSpc>
                <a:spcBef>
                  <a:spcPts val="10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4pPr>
              <a:lvl5pPr marL="1544638" indent="-228600" algn="l" defTabSz="457200" rtl="0" eaLnBrk="1" latinLnBrk="0" hangingPunct="1">
                <a:lnSpc>
                  <a:spcPct val="110000"/>
                </a:lnSpc>
                <a:spcBef>
                  <a:spcPts val="0"/>
                </a:spcBef>
                <a:buFontTx/>
                <a:buBlip>
                  <a:blip r:embed="rId2"/>
                </a:buBlip>
                <a:defRPr sz="1200" kern="1200">
                  <a:solidFill>
                    <a:srgbClr val="504B4B"/>
                  </a:solidFill>
                  <a:latin typeface="+mn-ea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700" dirty="0">
                  <a:solidFill>
                    <a:srgbClr val="953D46"/>
                  </a:solidFill>
                </a:rPr>
                <a:t># </a:t>
              </a:r>
              <a:r>
                <a:rPr lang="ko-KR" altLang="en-US" sz="1700" dirty="0">
                  <a:solidFill>
                    <a:srgbClr val="953D46"/>
                  </a:solidFill>
                </a:rPr>
                <a:t>밑변이 </a:t>
              </a:r>
              <a:r>
                <a:rPr lang="en-US" altLang="ko-KR" sz="1700" dirty="0">
                  <a:solidFill>
                    <a:srgbClr val="953D46"/>
                  </a:solidFill>
                </a:rPr>
                <a:t>a</a:t>
              </a:r>
              <a:r>
                <a:rPr lang="ko-KR" altLang="en-US" sz="1700" dirty="0">
                  <a:solidFill>
                    <a:srgbClr val="953D46"/>
                  </a:solidFill>
                </a:rPr>
                <a:t>이고 높이가 </a:t>
              </a:r>
              <a:r>
                <a:rPr lang="en-US" altLang="ko-KR" sz="1700" dirty="0">
                  <a:solidFill>
                    <a:srgbClr val="953D46"/>
                  </a:solidFill>
                </a:rPr>
                <a:t>h</a:t>
              </a:r>
              <a:r>
                <a:rPr lang="ko-KR" altLang="en-US" sz="1700" dirty="0">
                  <a:solidFill>
                    <a:srgbClr val="953D46"/>
                  </a:solidFill>
                </a:rPr>
                <a:t>인 삼각형의 넓이를 구하는 함수</a:t>
              </a:r>
              <a:endParaRPr lang="en-US" altLang="ko-KR" sz="1700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br>
                <a:rPr lang="en-US" altLang="ko-KR" sz="1700" dirty="0">
                  <a:solidFill>
                    <a:srgbClr val="953D46"/>
                  </a:solidFill>
                </a:rPr>
              </a:br>
              <a:endParaRPr lang="en-US" altLang="ko-KR" sz="1700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endParaRPr lang="en-US" altLang="ko-KR" sz="1700" dirty="0">
                <a:solidFill>
                  <a:srgbClr val="953D46"/>
                </a:solidFill>
              </a:endParaRPr>
            </a:p>
            <a:p>
              <a:pPr marL="0" indent="0">
                <a:buNone/>
              </a:pPr>
              <a:r>
                <a:rPr lang="en-US" altLang="ko-KR" sz="1700" dirty="0">
                  <a:solidFill>
                    <a:srgbClr val="953D46"/>
                  </a:solidFill>
                </a:rPr>
                <a:t># </a:t>
              </a:r>
              <a:r>
                <a:rPr lang="ko-KR" altLang="en-US" sz="1700" dirty="0">
                  <a:solidFill>
                    <a:srgbClr val="953D46"/>
                  </a:solidFill>
                </a:rPr>
                <a:t>밑변이 </a:t>
              </a:r>
              <a:r>
                <a:rPr lang="en-US" altLang="ko-KR" sz="1700" dirty="0">
                  <a:solidFill>
                    <a:srgbClr val="953D46"/>
                  </a:solidFill>
                </a:rPr>
                <a:t>3</a:t>
              </a:r>
              <a:r>
                <a:rPr lang="ko-KR" altLang="en-US" sz="1700" dirty="0">
                  <a:solidFill>
                    <a:srgbClr val="953D46"/>
                  </a:solidFill>
                </a:rPr>
                <a:t>이고 높이가 </a:t>
              </a:r>
              <a:r>
                <a:rPr lang="en-US" altLang="ko-KR" sz="1700" dirty="0">
                  <a:solidFill>
                    <a:srgbClr val="953D46"/>
                  </a:solidFill>
                </a:rPr>
                <a:t>4</a:t>
              </a:r>
              <a:r>
                <a:rPr lang="ko-KR" altLang="en-US" sz="1700" dirty="0">
                  <a:solidFill>
                    <a:srgbClr val="953D46"/>
                  </a:solidFill>
                </a:rPr>
                <a:t>인 삼각형의 넓이를 출력</a:t>
              </a:r>
              <a:br>
                <a:rPr lang="en-US" altLang="ko-KR" sz="1700" dirty="0"/>
              </a:br>
              <a:endParaRPr lang="ko-KR" altLang="en-US" sz="1700" dirty="0">
                <a:solidFill>
                  <a:srgbClr val="953D4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758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처리 7"/>
          <p:cNvSpPr/>
          <p:nvPr/>
        </p:nvSpPr>
        <p:spPr>
          <a:xfrm>
            <a:off x="0" y="0"/>
            <a:ext cx="539552" cy="476672"/>
          </a:xfrm>
          <a:prstGeom prst="flowChartProcess">
            <a:avLst/>
          </a:prstGeom>
          <a:solidFill>
            <a:srgbClr val="F84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3. </a:t>
            </a:r>
            <a:r>
              <a:rPr lang="ko-KR" altLang="en-US" dirty="0" err="1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결괏값이</a:t>
            </a:r>
            <a:r>
              <a:rPr lang="ko-KR" altLang="en-US" dirty="0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 있는 함수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-108520" y="15007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464656" y="1364896"/>
            <a:ext cx="8312655" cy="5174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1pPr>
            <a:lvl2pPr marL="573088" indent="-238125" algn="l" defTabSz="4572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Blip>
                <a:blip r:embed="rId3"/>
              </a:buBlip>
              <a:defRPr sz="16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2pPr>
            <a:lvl3pPr marL="860425" indent="-182563" algn="l" defTabSz="457200" rtl="0" eaLnBrk="1" latinLnBrk="0" hangingPunct="1">
              <a:lnSpc>
                <a:spcPct val="110000"/>
              </a:lnSpc>
              <a:spcBef>
                <a:spcPts val="300"/>
              </a:spcBef>
              <a:buFontTx/>
              <a:buBlip>
                <a:blip r:embed="rId4"/>
              </a:buBlip>
              <a:defRPr sz="14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3pPr>
            <a:lvl4pPr marL="1198563" indent="-225425" algn="l" defTabSz="457200" rtl="0" eaLnBrk="1" latinLnBrk="0" hangingPunct="1">
              <a:lnSpc>
                <a:spcPct val="110000"/>
              </a:lnSpc>
              <a:spcBef>
                <a:spcPts val="10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4pPr>
            <a:lvl5pPr marL="1544638" indent="-228600" algn="l" defTabSz="457200" rtl="0" eaLnBrk="1" latinLnBrk="0" hangingPunct="1">
              <a:lnSpc>
                <a:spcPct val="110000"/>
              </a:lnSpc>
              <a:spcBef>
                <a:spcPts val="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900" dirty="0"/>
              <a:t>인자는 종류가 두 가지예요</a:t>
            </a:r>
            <a:r>
              <a:rPr lang="en-US" altLang="ko-KR" sz="1900" dirty="0"/>
              <a:t>?</a:t>
            </a:r>
            <a:br>
              <a:rPr lang="en-US" altLang="ko-KR" sz="1900" dirty="0"/>
            </a:br>
            <a:br>
              <a:rPr lang="en-US" altLang="ko-KR" dirty="0"/>
            </a:br>
            <a:r>
              <a:rPr lang="ko-KR" altLang="en-US" sz="1600" dirty="0"/>
              <a:t>다음 프로그램을 잠깐 볼까요</a:t>
            </a:r>
            <a:r>
              <a:rPr lang="en-US" altLang="ko-KR" sz="1600" dirty="0"/>
              <a:t>?</a:t>
            </a:r>
            <a:br>
              <a:rPr lang="en-US" altLang="ko-KR" sz="1600" dirty="0"/>
            </a:br>
            <a:br>
              <a:rPr lang="en-US" altLang="ko-KR" sz="1600" dirty="0"/>
            </a:br>
            <a:r>
              <a:rPr lang="en-US" altLang="ko-KR" sz="1600" dirty="0"/>
              <a:t>   </a:t>
            </a:r>
            <a:r>
              <a:rPr lang="en-US" altLang="ko-KR" sz="1600" dirty="0" err="1">
                <a:solidFill>
                  <a:srgbClr val="FFC000"/>
                </a:solidFill>
              </a:rPr>
              <a:t>def</a:t>
            </a:r>
            <a:r>
              <a:rPr lang="en-US" altLang="ko-KR" sz="1600" dirty="0">
                <a:solidFill>
                  <a:srgbClr val="FFC000"/>
                </a:solidFill>
              </a:rPr>
              <a:t> </a:t>
            </a:r>
            <a:r>
              <a:rPr lang="en-US" altLang="ko-KR" sz="1600" dirty="0">
                <a:solidFill>
                  <a:srgbClr val="0070C0"/>
                </a:solidFill>
              </a:rPr>
              <a:t>square</a:t>
            </a:r>
            <a:r>
              <a:rPr lang="en-US" altLang="ko-KR" sz="1600" dirty="0"/>
              <a:t>(n):</a:t>
            </a:r>
            <a:br>
              <a:rPr lang="en-US" altLang="ko-KR" sz="1600" dirty="0"/>
            </a:br>
            <a:r>
              <a:rPr lang="en-US" altLang="ko-KR" sz="1600" dirty="0"/>
              <a:t>        </a:t>
            </a:r>
            <a:r>
              <a:rPr lang="en-US" altLang="ko-KR" sz="1600" dirty="0">
                <a:solidFill>
                  <a:srgbClr val="FFC000"/>
                </a:solidFill>
              </a:rPr>
              <a:t>return</a:t>
            </a:r>
            <a:r>
              <a:rPr lang="en-US" altLang="ko-KR" sz="1600" dirty="0"/>
              <a:t> n*n</a:t>
            </a:r>
            <a:br>
              <a:rPr lang="en-US" altLang="ko-KR" sz="1600" dirty="0"/>
            </a:br>
            <a:br>
              <a:rPr lang="en-US" altLang="ko-KR" sz="1600" dirty="0"/>
            </a:br>
            <a:r>
              <a:rPr lang="en-US" altLang="ko-KR" sz="1600" dirty="0"/>
              <a:t>   </a:t>
            </a:r>
            <a:r>
              <a:rPr lang="en-US" altLang="ko-KR" sz="1600" dirty="0">
                <a:solidFill>
                  <a:srgbClr val="7030A0"/>
                </a:solidFill>
              </a:rPr>
              <a:t>print</a:t>
            </a:r>
            <a:r>
              <a:rPr lang="en-US" altLang="ko-KR" sz="1600" dirty="0"/>
              <a:t>(square(3))</a:t>
            </a:r>
            <a:br>
              <a:rPr lang="en-US" altLang="ko-KR" sz="1700" dirty="0"/>
            </a:br>
            <a:br>
              <a:rPr lang="en-US" altLang="ko-KR" sz="1700" dirty="0"/>
            </a:br>
            <a:endParaRPr lang="en-US" altLang="ko-KR" sz="1700" dirty="0"/>
          </a:p>
          <a:p>
            <a:pPr lvl="1"/>
            <a:r>
              <a:rPr lang="ko-KR" altLang="en-US" dirty="0"/>
              <a:t>어떤 수를 변수 </a:t>
            </a:r>
            <a:r>
              <a:rPr lang="en-US" altLang="ko-KR" dirty="0"/>
              <a:t>n</a:t>
            </a:r>
            <a:r>
              <a:rPr lang="ko-KR" altLang="en-US" dirty="0"/>
              <a:t>으로 전달받아 </a:t>
            </a:r>
            <a:r>
              <a:rPr lang="en-US" altLang="ko-KR" dirty="0"/>
              <a:t>n</a:t>
            </a:r>
            <a:r>
              <a:rPr lang="ko-KR" altLang="en-US" dirty="0"/>
              <a:t>의 </a:t>
            </a:r>
            <a:r>
              <a:rPr lang="ko-KR" altLang="en-US" dirty="0" err="1"/>
              <a:t>제곱값</a:t>
            </a:r>
            <a:r>
              <a:rPr lang="en-US" altLang="ko-KR" dirty="0"/>
              <a:t>(n*n)</a:t>
            </a:r>
            <a:r>
              <a:rPr lang="ko-KR" altLang="en-US" dirty="0"/>
              <a:t>을 결과로 돌려주는 함수인 </a:t>
            </a:r>
            <a:r>
              <a:rPr lang="en-US" altLang="ko-KR" dirty="0"/>
              <a:t>square</a:t>
            </a:r>
            <a:r>
              <a:rPr lang="ko-KR" altLang="en-US" dirty="0"/>
              <a:t>를 정의하였습니다</a:t>
            </a:r>
            <a:r>
              <a:rPr lang="en-US" altLang="ko-KR" dirty="0"/>
              <a:t>.</a:t>
            </a:r>
          </a:p>
          <a:p>
            <a:pPr lvl="2"/>
            <a:endParaRPr lang="en-US" altLang="ko-KR" dirty="0"/>
          </a:p>
          <a:p>
            <a:pPr lvl="1"/>
            <a:r>
              <a:rPr lang="ko-KR" altLang="en-US" dirty="0"/>
              <a:t>이후</a:t>
            </a:r>
            <a:r>
              <a:rPr lang="en-US" altLang="ko-KR" dirty="0"/>
              <a:t>, </a:t>
            </a:r>
            <a:r>
              <a:rPr lang="ko-KR" altLang="en-US" dirty="0"/>
              <a:t>이 함수에 </a:t>
            </a:r>
            <a:r>
              <a:rPr lang="en-US" altLang="ko-KR" dirty="0"/>
              <a:t>3</a:t>
            </a:r>
            <a:r>
              <a:rPr lang="ko-KR" altLang="en-US" dirty="0"/>
              <a:t>이라는 값을 넣어서 호출해 출력하는 프로그램입니다</a:t>
            </a:r>
            <a:r>
              <a:rPr lang="en-US" altLang="ko-KR" dirty="0"/>
              <a:t>. </a:t>
            </a:r>
          </a:p>
          <a:p>
            <a:pPr lvl="2"/>
            <a:endParaRPr lang="en-US" altLang="ko-KR" dirty="0"/>
          </a:p>
          <a:p>
            <a:pPr lvl="1"/>
            <a:r>
              <a:rPr lang="ko-KR" altLang="en-US" dirty="0"/>
              <a:t>여기서 </a:t>
            </a:r>
            <a:r>
              <a:rPr lang="en-US" altLang="ko-KR" dirty="0"/>
              <a:t>square </a:t>
            </a:r>
            <a:r>
              <a:rPr lang="ko-KR" altLang="en-US" dirty="0"/>
              <a:t>함수를 정의할 때 사용한 </a:t>
            </a:r>
            <a:r>
              <a:rPr lang="en-US" altLang="ko-KR" dirty="0"/>
              <a:t>n</a:t>
            </a:r>
            <a:r>
              <a:rPr lang="ko-KR" altLang="en-US" dirty="0"/>
              <a:t>과 </a:t>
            </a:r>
            <a:r>
              <a:rPr lang="en-US" altLang="ko-KR" dirty="0"/>
              <a:t>square </a:t>
            </a:r>
            <a:r>
              <a:rPr lang="ko-KR" altLang="en-US" dirty="0"/>
              <a:t>함수를 호출할 때 사용한 </a:t>
            </a:r>
            <a:r>
              <a:rPr lang="en-US" altLang="ko-KR" dirty="0"/>
              <a:t>3</a:t>
            </a:r>
            <a:r>
              <a:rPr lang="ko-KR" altLang="en-US" dirty="0"/>
              <a:t>은 둘 다 ‘인자’입니다</a:t>
            </a:r>
            <a:r>
              <a:rPr lang="en-US" altLang="ko-KR" dirty="0"/>
              <a:t>. 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88825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처리 7"/>
          <p:cNvSpPr/>
          <p:nvPr/>
        </p:nvSpPr>
        <p:spPr>
          <a:xfrm>
            <a:off x="0" y="0"/>
            <a:ext cx="539552" cy="476672"/>
          </a:xfrm>
          <a:prstGeom prst="flowChartProcess">
            <a:avLst/>
          </a:prstGeom>
          <a:solidFill>
            <a:srgbClr val="F848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3. </a:t>
            </a:r>
            <a:r>
              <a:rPr lang="ko-KR" altLang="en-US" dirty="0" err="1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결괏값이</a:t>
            </a:r>
            <a:r>
              <a:rPr lang="ko-KR" altLang="en-US" dirty="0">
                <a:solidFill>
                  <a:schemeClr val="tx1"/>
                </a:solidFill>
                <a:latin typeface="KoPub돋움체_Pro Bold" panose="02020603020101020101" pitchFamily="18" charset="-127"/>
                <a:ea typeface="KoPub돋움체_Pro Bold" panose="02020603020101020101" pitchFamily="18" charset="-127"/>
              </a:rPr>
              <a:t> 있는 함수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-108520" y="15007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464656" y="1364896"/>
            <a:ext cx="8312655" cy="5174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457200" rtl="0" eaLnBrk="1" latinLnBrk="0" hangingPunct="1">
              <a:lnSpc>
                <a:spcPct val="110000"/>
              </a:lnSpc>
              <a:spcBef>
                <a:spcPts val="600"/>
              </a:spcBef>
              <a:buFontTx/>
              <a:buBlip>
                <a:blip r:embed="rId2"/>
              </a:buBlip>
              <a:defRPr sz="18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1pPr>
            <a:lvl2pPr marL="573088" indent="-238125" algn="l" defTabSz="4572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Blip>
                <a:blip r:embed="rId3"/>
              </a:buBlip>
              <a:defRPr sz="16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2pPr>
            <a:lvl3pPr marL="860425" indent="-182563" algn="l" defTabSz="457200" rtl="0" eaLnBrk="1" latinLnBrk="0" hangingPunct="1">
              <a:lnSpc>
                <a:spcPct val="110000"/>
              </a:lnSpc>
              <a:spcBef>
                <a:spcPts val="300"/>
              </a:spcBef>
              <a:buFontTx/>
              <a:buBlip>
                <a:blip r:embed="rId4"/>
              </a:buBlip>
              <a:defRPr sz="14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3pPr>
            <a:lvl4pPr marL="1198563" indent="-225425" algn="l" defTabSz="457200" rtl="0" eaLnBrk="1" latinLnBrk="0" hangingPunct="1">
              <a:lnSpc>
                <a:spcPct val="110000"/>
              </a:lnSpc>
              <a:spcBef>
                <a:spcPts val="10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4pPr>
            <a:lvl5pPr marL="1544638" indent="-228600" algn="l" defTabSz="457200" rtl="0" eaLnBrk="1" latinLnBrk="0" hangingPunct="1">
              <a:lnSpc>
                <a:spcPct val="110000"/>
              </a:lnSpc>
              <a:spcBef>
                <a:spcPts val="0"/>
              </a:spcBef>
              <a:buFontTx/>
              <a:buBlip>
                <a:blip r:embed="rId2"/>
              </a:buBlip>
              <a:defRPr sz="1200" kern="1200">
                <a:solidFill>
                  <a:srgbClr val="504B4B"/>
                </a:solidFill>
                <a:latin typeface="+mn-ea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1900" dirty="0"/>
              <a:t>인자는 종류가 두 가지예요</a:t>
            </a:r>
            <a:r>
              <a:rPr lang="en-US" altLang="ko-KR" sz="1900" dirty="0"/>
              <a:t>?</a:t>
            </a:r>
            <a:br>
              <a:rPr lang="en-US" altLang="ko-KR" sz="1900" dirty="0"/>
            </a:br>
            <a:br>
              <a:rPr lang="en-US" altLang="ko-KR" dirty="0"/>
            </a:br>
            <a:r>
              <a:rPr lang="ko-KR" altLang="en-US" sz="1600" dirty="0"/>
              <a:t>다음 프로그램을 잠깐 볼까요</a:t>
            </a:r>
            <a:r>
              <a:rPr lang="en-US" altLang="ko-KR" sz="1600" dirty="0"/>
              <a:t>?</a:t>
            </a:r>
            <a:br>
              <a:rPr lang="en-US" altLang="ko-KR" sz="1600" dirty="0"/>
            </a:br>
            <a:br>
              <a:rPr lang="en-US" altLang="ko-KR" sz="1600" dirty="0"/>
            </a:br>
            <a:r>
              <a:rPr lang="en-US" altLang="ko-KR" sz="1600" dirty="0"/>
              <a:t>   </a:t>
            </a:r>
            <a:r>
              <a:rPr lang="en-US" altLang="ko-KR" sz="1600" dirty="0" err="1">
                <a:solidFill>
                  <a:srgbClr val="FFC000"/>
                </a:solidFill>
              </a:rPr>
              <a:t>def</a:t>
            </a:r>
            <a:r>
              <a:rPr lang="en-US" altLang="ko-KR" sz="1600" dirty="0">
                <a:solidFill>
                  <a:srgbClr val="FFC000"/>
                </a:solidFill>
              </a:rPr>
              <a:t> </a:t>
            </a:r>
            <a:r>
              <a:rPr lang="en-US" altLang="ko-KR" sz="1600" dirty="0">
                <a:solidFill>
                  <a:srgbClr val="0070C0"/>
                </a:solidFill>
              </a:rPr>
              <a:t>square</a:t>
            </a:r>
            <a:r>
              <a:rPr lang="en-US" altLang="ko-KR" sz="1600" dirty="0"/>
              <a:t>(n):</a:t>
            </a:r>
            <a:br>
              <a:rPr lang="en-US" altLang="ko-KR" sz="1600" dirty="0"/>
            </a:br>
            <a:r>
              <a:rPr lang="en-US" altLang="ko-KR" sz="1600" dirty="0"/>
              <a:t>        </a:t>
            </a:r>
            <a:r>
              <a:rPr lang="en-US" altLang="ko-KR" sz="1600" dirty="0">
                <a:solidFill>
                  <a:srgbClr val="FFC000"/>
                </a:solidFill>
              </a:rPr>
              <a:t>return</a:t>
            </a:r>
            <a:r>
              <a:rPr lang="en-US" altLang="ko-KR" sz="1600" dirty="0"/>
              <a:t> n*n</a:t>
            </a:r>
            <a:br>
              <a:rPr lang="en-US" altLang="ko-KR" sz="1600" dirty="0"/>
            </a:br>
            <a:br>
              <a:rPr lang="en-US" altLang="ko-KR" sz="1600" dirty="0"/>
            </a:br>
            <a:r>
              <a:rPr lang="en-US" altLang="ko-KR" sz="1600" dirty="0"/>
              <a:t>   </a:t>
            </a:r>
            <a:r>
              <a:rPr lang="en-US" altLang="ko-KR" sz="1600" dirty="0">
                <a:solidFill>
                  <a:srgbClr val="7030A0"/>
                </a:solidFill>
              </a:rPr>
              <a:t>print</a:t>
            </a:r>
            <a:r>
              <a:rPr lang="en-US" altLang="ko-KR" sz="1600" dirty="0"/>
              <a:t>(square(3))</a:t>
            </a:r>
            <a:br>
              <a:rPr lang="en-US" altLang="ko-KR" sz="1700" dirty="0"/>
            </a:br>
            <a:br>
              <a:rPr lang="en-US" altLang="ko-KR" sz="1700" dirty="0"/>
            </a:br>
            <a:endParaRPr lang="en-US" altLang="ko-KR" sz="1700" dirty="0"/>
          </a:p>
          <a:p>
            <a:pPr lvl="1"/>
            <a:r>
              <a:rPr lang="en-US" altLang="ko-KR" dirty="0"/>
              <a:t>n</a:t>
            </a:r>
            <a:r>
              <a:rPr lang="ko-KR" altLang="en-US" dirty="0"/>
              <a:t>과 같이 함수에서 사용되는 값을 정의하는 인자를 ‘형식 인자’ 또는 ‘매개변수’라 합니다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3</a:t>
            </a:r>
            <a:r>
              <a:rPr lang="ko-KR" altLang="en-US" dirty="0"/>
              <a:t>과 같이 함수를 호출할 때 실제로 사용되는 값을 ‘실 인자’ 또는 ‘인자</a:t>
            </a:r>
            <a:r>
              <a:rPr lang="en-US" altLang="ko-KR" dirty="0"/>
              <a:t>/</a:t>
            </a:r>
            <a:r>
              <a:rPr lang="ko-KR" altLang="en-US" dirty="0"/>
              <a:t>인수’라고 부릅니다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dirty="0"/>
              <a:t>엄밀하게 말하면 조금 다른 개념이지만</a:t>
            </a:r>
            <a:r>
              <a:rPr lang="en-US" altLang="ko-KR" dirty="0"/>
              <a:t>, </a:t>
            </a:r>
            <a:r>
              <a:rPr lang="ko-KR" altLang="en-US" dirty="0"/>
              <a:t>처음 프로그래밍을 배우는 단계에서는 이 둘을 구분하면 오히려 혼란스러울 수 있습니다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dirty="0"/>
              <a:t>따라서 이 책에서는 그냥 ‘인자’라고 부르겠습니다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35854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2">
      <a:dk1>
        <a:srgbClr val="464646"/>
      </a:dk1>
      <a:lt1>
        <a:sysClr val="window" lastClr="FFFFFF"/>
      </a:lt1>
      <a:dk2>
        <a:srgbClr val="474D49"/>
      </a:dk2>
      <a:lt2>
        <a:srgbClr val="EEECE1"/>
      </a:lt2>
      <a:accent1>
        <a:srgbClr val="68676C"/>
      </a:accent1>
      <a:accent2>
        <a:srgbClr val="BA6608"/>
      </a:accent2>
      <a:accent3>
        <a:srgbClr val="2D8F6C"/>
      </a:accent3>
      <a:accent4>
        <a:srgbClr val="8D8D8D"/>
      </a:accent4>
      <a:accent5>
        <a:srgbClr val="A94841"/>
      </a:accent5>
      <a:accent6>
        <a:srgbClr val="7688C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C650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175" cap="flat" cmpd="sng" algn="ctr">
          <a:solidFill>
            <a:srgbClr val="BC650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3279</TotalTime>
  <Words>216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KoPub돋움체_Pro Bold</vt:lpstr>
      <vt:lpstr>KoPub돋움체_Pro Light</vt:lpstr>
      <vt:lpstr>맑은 고딕</vt:lpstr>
      <vt:lpstr>Arial</vt:lpstr>
      <vt:lpstr>Calibri</vt:lpstr>
      <vt:lpstr>Verdana</vt:lpstr>
      <vt:lpstr>1_Office Theme</vt:lpstr>
      <vt:lpstr>함수를 정의하고 호출하기 </vt:lpstr>
      <vt:lpstr>PowerPoint Presentation</vt:lpstr>
      <vt:lpstr>1. 함수를 정의하고 호출하는 프로그램</vt:lpstr>
      <vt:lpstr>1. 함수를 정의하고 호출하는 프로그램</vt:lpstr>
      <vt:lpstr>2. 인자가 있는 함수</vt:lpstr>
      <vt:lpstr>3. 결괏값이 있는 함수</vt:lpstr>
      <vt:lpstr>3. 결괏값이 있는 함수</vt:lpstr>
      <vt:lpstr>3. 결괏값이 있는 함수</vt:lpstr>
      <vt:lpstr>3. 결괏값이 있는 함수</vt:lpstr>
    </vt:vector>
  </TitlesOfParts>
  <Company>The National Academies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Ellinger</dc:creator>
  <cp:lastModifiedBy> </cp:lastModifiedBy>
  <cp:revision>239</cp:revision>
  <cp:lastPrinted>2016-04-14T07:37:01Z</cp:lastPrinted>
  <dcterms:created xsi:type="dcterms:W3CDTF">2013-04-05T19:58:06Z</dcterms:created>
  <dcterms:modified xsi:type="dcterms:W3CDTF">2018-09-03T00:31:46Z</dcterms:modified>
</cp:coreProperties>
</file>