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9900"/>
    <p:restoredTop sz="86429"/>
  </p:normalViewPr>
  <p:slideViewPr>
    <p:cSldViewPr snapToGrid="0" snapToObjects="1">
      <p:cViewPr varScale="1">
        <p:scale>
          <a:sx n="46" d="100"/>
          <a:sy n="46" d="100"/>
        </p:scale>
        <p:origin x="492" y="33"/>
      </p:cViewPr>
      <p:guideLst/>
    </p:cSldViewPr>
  </p:slideViewPr>
  <p:outlineViewPr>
    <p:cViewPr>
      <p:scale>
        <a:sx n="33" d="100"/>
        <a:sy n="33" d="100"/>
      </p:scale>
      <p:origin x="0" y="-11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 " userId="60bacaf3-c320-4c62-bcf4-3813af67fb3a" providerId="ADAL" clId="{BE71FCF0-2D0A-4534-906C-7382FE9C695B}"/>
    <pc:docChg chg="modSld">
      <pc:chgData name=" " userId="60bacaf3-c320-4c62-bcf4-3813af67fb3a" providerId="ADAL" clId="{BE71FCF0-2D0A-4534-906C-7382FE9C695B}" dt="2018-08-07T00:37:57.692" v="3"/>
      <pc:docMkLst>
        <pc:docMk/>
      </pc:docMkLst>
      <pc:sldChg chg="addSp modSp">
        <pc:chgData name=" " userId="60bacaf3-c320-4c62-bcf4-3813af67fb3a" providerId="ADAL" clId="{BE71FCF0-2D0A-4534-906C-7382FE9C695B}" dt="2018-08-07T00:35:05.436" v="0"/>
        <pc:sldMkLst>
          <pc:docMk/>
          <pc:sldMk cId="1844683785" sldId="256"/>
        </pc:sldMkLst>
        <pc:picChg chg="add mod">
          <ac:chgData name=" " userId="60bacaf3-c320-4c62-bcf4-3813af67fb3a" providerId="ADAL" clId="{BE71FCF0-2D0A-4534-906C-7382FE9C695B}" dt="2018-08-07T00:35:05.436" v="0"/>
          <ac:picMkLst>
            <pc:docMk/>
            <pc:sldMk cId="1844683785" sldId="256"/>
            <ac:picMk id="5" creationId="{ACD97199-A927-49D5-9A06-606D0B8873B2}"/>
          </ac:picMkLst>
        </pc:picChg>
        <pc:inkChg chg="add">
          <ac:chgData name=" " userId="60bacaf3-c320-4c62-bcf4-3813af67fb3a" providerId="ADAL" clId="{BE71FCF0-2D0A-4534-906C-7382FE9C695B}" dt="2018-08-07T00:35:05.436" v="0"/>
          <ac:inkMkLst>
            <pc:docMk/>
            <pc:sldMk cId="1844683785" sldId="256"/>
            <ac:inkMk id="4" creationId="{4999E0B8-2900-4842-AD22-850E9E10454A}"/>
          </ac:inkMkLst>
        </pc:inkChg>
      </pc:sldChg>
      <pc:sldChg chg="addSp modSp">
        <pc:chgData name=" " userId="60bacaf3-c320-4c62-bcf4-3813af67fb3a" providerId="ADAL" clId="{BE71FCF0-2D0A-4534-906C-7382FE9C695B}" dt="2018-08-07T00:35:05.436" v="0"/>
        <pc:sldMkLst>
          <pc:docMk/>
          <pc:sldMk cId="109731438" sldId="257"/>
        </pc:sldMkLst>
        <pc:picChg chg="add mod">
          <ac:chgData name=" " userId="60bacaf3-c320-4c62-bcf4-3813af67fb3a" providerId="ADAL" clId="{BE71FCF0-2D0A-4534-906C-7382FE9C695B}" dt="2018-08-07T00:35:05.436" v="0"/>
          <ac:picMkLst>
            <pc:docMk/>
            <pc:sldMk cId="109731438" sldId="257"/>
            <ac:picMk id="7" creationId="{8B28B465-49BD-4DC6-BAE1-44F9655930BB}"/>
          </ac:picMkLst>
        </pc:picChg>
        <pc:inkChg chg="add">
          <ac:chgData name=" " userId="60bacaf3-c320-4c62-bcf4-3813af67fb3a" providerId="ADAL" clId="{BE71FCF0-2D0A-4534-906C-7382FE9C695B}" dt="2018-08-07T00:35:05.436" v="0"/>
          <ac:inkMkLst>
            <pc:docMk/>
            <pc:sldMk cId="109731438" sldId="257"/>
            <ac:inkMk id="6" creationId="{859AB172-8E73-4E5D-8202-4F339A7F3AE8}"/>
          </ac:inkMkLst>
        </pc:inkChg>
      </pc:sldChg>
      <pc:sldChg chg="addSp modSp">
        <pc:chgData name=" " userId="60bacaf3-c320-4c62-bcf4-3813af67fb3a" providerId="ADAL" clId="{BE71FCF0-2D0A-4534-906C-7382FE9C695B}" dt="2018-08-07T00:35:05.436" v="0"/>
        <pc:sldMkLst>
          <pc:docMk/>
          <pc:sldMk cId="1742653252" sldId="258"/>
        </pc:sldMkLst>
        <pc:picChg chg="add mod">
          <ac:chgData name=" " userId="60bacaf3-c320-4c62-bcf4-3813af67fb3a" providerId="ADAL" clId="{BE71FCF0-2D0A-4534-906C-7382FE9C695B}" dt="2018-08-07T00:35:05.436" v="0"/>
          <ac:picMkLst>
            <pc:docMk/>
            <pc:sldMk cId="1742653252" sldId="258"/>
            <ac:picMk id="8" creationId="{CCBE40F7-9161-421F-A8A3-CEB90DCFE7FF}"/>
          </ac:picMkLst>
        </pc:picChg>
        <pc:inkChg chg="add">
          <ac:chgData name=" " userId="60bacaf3-c320-4c62-bcf4-3813af67fb3a" providerId="ADAL" clId="{BE71FCF0-2D0A-4534-906C-7382FE9C695B}" dt="2018-08-07T00:35:05.436" v="0"/>
          <ac:inkMkLst>
            <pc:docMk/>
            <pc:sldMk cId="1742653252" sldId="258"/>
            <ac:inkMk id="7" creationId="{5893FBDA-9780-4302-B79C-BA377E11F0DD}"/>
          </ac:inkMkLst>
        </pc:inkChg>
      </pc:sldChg>
      <pc:sldChg chg="addSp modSp">
        <pc:chgData name=" " userId="60bacaf3-c320-4c62-bcf4-3813af67fb3a" providerId="ADAL" clId="{BE71FCF0-2D0A-4534-906C-7382FE9C695B}" dt="2018-08-07T00:35:05.436" v="0"/>
        <pc:sldMkLst>
          <pc:docMk/>
          <pc:sldMk cId="1507575070" sldId="259"/>
        </pc:sldMkLst>
        <pc:picChg chg="add mod">
          <ac:chgData name=" " userId="60bacaf3-c320-4c62-bcf4-3813af67fb3a" providerId="ADAL" clId="{BE71FCF0-2D0A-4534-906C-7382FE9C695B}" dt="2018-08-07T00:35:05.436" v="0"/>
          <ac:picMkLst>
            <pc:docMk/>
            <pc:sldMk cId="1507575070" sldId="259"/>
            <ac:picMk id="11" creationId="{A6307AF1-9961-425A-915C-ECF9AECB8C38}"/>
          </ac:picMkLst>
        </pc:picChg>
        <pc:inkChg chg="add">
          <ac:chgData name=" " userId="60bacaf3-c320-4c62-bcf4-3813af67fb3a" providerId="ADAL" clId="{BE71FCF0-2D0A-4534-906C-7382FE9C695B}" dt="2018-08-07T00:35:05.436" v="0"/>
          <ac:inkMkLst>
            <pc:docMk/>
            <pc:sldMk cId="1507575070" sldId="259"/>
            <ac:inkMk id="8" creationId="{2691A384-80B0-4571-BA18-59EEE1DD730B}"/>
          </ac:inkMkLst>
        </pc:inkChg>
      </pc:sldChg>
      <pc:sldChg chg="addSp delSp modSp">
        <pc:chgData name=" " userId="60bacaf3-c320-4c62-bcf4-3813af67fb3a" providerId="ADAL" clId="{BE71FCF0-2D0A-4534-906C-7382FE9C695B}" dt="2018-08-07T00:37:55.500" v="2"/>
        <pc:sldMkLst>
          <pc:docMk/>
          <pc:sldMk cId="185418909" sldId="260"/>
        </pc:sldMkLst>
        <pc:picChg chg="add del mod">
          <ac:chgData name=" " userId="60bacaf3-c320-4c62-bcf4-3813af67fb3a" providerId="ADAL" clId="{BE71FCF0-2D0A-4534-906C-7382FE9C695B}" dt="2018-08-07T00:35:29.498" v="1"/>
          <ac:picMkLst>
            <pc:docMk/>
            <pc:sldMk cId="185418909" sldId="260"/>
            <ac:picMk id="13" creationId="{FA239482-0E7B-4F71-8739-F5235CE08D59}"/>
          </ac:picMkLst>
        </pc:picChg>
        <pc:picChg chg="add del mod">
          <ac:chgData name=" " userId="60bacaf3-c320-4c62-bcf4-3813af67fb3a" providerId="ADAL" clId="{BE71FCF0-2D0A-4534-906C-7382FE9C695B}" dt="2018-08-07T00:37:55.500" v="2"/>
          <ac:picMkLst>
            <pc:docMk/>
            <pc:sldMk cId="185418909" sldId="260"/>
            <ac:picMk id="14" creationId="{41ADAACB-8CEA-48BB-8B03-CCC9A1BDF78D}"/>
          </ac:picMkLst>
        </pc:picChg>
        <pc:picChg chg="add mod">
          <ac:chgData name=" " userId="60bacaf3-c320-4c62-bcf4-3813af67fb3a" providerId="ADAL" clId="{BE71FCF0-2D0A-4534-906C-7382FE9C695B}" dt="2018-08-07T00:37:55.500" v="2"/>
          <ac:picMkLst>
            <pc:docMk/>
            <pc:sldMk cId="185418909" sldId="260"/>
            <ac:picMk id="16" creationId="{8FD6D534-E247-4053-8E07-42D01760F114}"/>
          </ac:picMkLst>
        </pc:picChg>
        <pc:inkChg chg="add del">
          <ac:chgData name=" " userId="60bacaf3-c320-4c62-bcf4-3813af67fb3a" providerId="ADAL" clId="{BE71FCF0-2D0A-4534-906C-7382FE9C695B}" dt="2018-08-07T00:35:29.498" v="1"/>
          <ac:inkMkLst>
            <pc:docMk/>
            <pc:sldMk cId="185418909" sldId="260"/>
            <ac:inkMk id="12" creationId="{CFCD3602-78A5-450B-B0E0-B0DED7AF0148}"/>
          </ac:inkMkLst>
        </pc:inkChg>
        <pc:inkChg chg="add">
          <ac:chgData name=" " userId="60bacaf3-c320-4c62-bcf4-3813af67fb3a" providerId="ADAL" clId="{BE71FCF0-2D0A-4534-906C-7382FE9C695B}" dt="2018-08-07T00:37:55.500" v="2"/>
          <ac:inkMkLst>
            <pc:docMk/>
            <pc:sldMk cId="185418909" sldId="260"/>
            <ac:inkMk id="15" creationId="{7DDF4A58-4E7B-4FA4-88BB-CC6205DB548F}"/>
          </ac:inkMkLst>
        </pc:inkChg>
      </pc:sldChg>
      <pc:sldChg chg="addSp delSp modSp modTransition modAnim">
        <pc:chgData name=" " userId="60bacaf3-c320-4c62-bcf4-3813af67fb3a" providerId="ADAL" clId="{BE71FCF0-2D0A-4534-906C-7382FE9C695B}" dt="2018-08-07T00:37:57.692" v="3"/>
        <pc:sldMkLst>
          <pc:docMk/>
          <pc:sldMk cId="2112729468" sldId="261"/>
        </pc:sldMkLst>
        <pc:picChg chg="add del mod">
          <ac:chgData name=" " userId="60bacaf3-c320-4c62-bcf4-3813af67fb3a" providerId="ADAL" clId="{BE71FCF0-2D0A-4534-906C-7382FE9C695B}" dt="2018-08-07T00:37:57.692" v="3"/>
          <ac:picMkLst>
            <pc:docMk/>
            <pc:sldMk cId="2112729468" sldId="261"/>
            <ac:picMk id="8" creationId="{A19BEB0B-199A-4104-8E7D-A2F199ADCB69}"/>
          </ac:picMkLst>
        </pc:picChg>
      </pc:sldChg>
    </pc:docChg>
  </pc:docChgLst>
  <pc:docChgLst>
    <pc:chgData name=" " userId="60bacaf3-c320-4c62-bcf4-3813af67fb3a" providerId="ADAL" clId="{552AB2EF-1C02-4FEB-AE58-275317BB1C55}"/>
    <pc:docChg chg="modSld">
      <pc:chgData name=" " userId="60bacaf3-c320-4c62-bcf4-3813af67fb3a" providerId="ADAL" clId="{552AB2EF-1C02-4FEB-AE58-275317BB1C55}" dt="2018-09-03T00:31:05.396" v="1"/>
      <pc:docMkLst>
        <pc:docMk/>
      </pc:docMkLst>
      <pc:sldChg chg="delSp modTransition modAnim">
        <pc:chgData name=" " userId="60bacaf3-c320-4c62-bcf4-3813af67fb3a" providerId="ADAL" clId="{552AB2EF-1C02-4FEB-AE58-275317BB1C55}" dt="2018-09-03T00:31:05.396" v="1"/>
        <pc:sldMkLst>
          <pc:docMk/>
          <pc:sldMk cId="1844683785" sldId="256"/>
        </pc:sldMkLst>
        <pc:picChg chg="del">
          <ac:chgData name=" " userId="60bacaf3-c320-4c62-bcf4-3813af67fb3a" providerId="ADAL" clId="{552AB2EF-1C02-4FEB-AE58-275317BB1C55}" dt="2018-09-03T00:31:03.086" v="0"/>
          <ac:picMkLst>
            <pc:docMk/>
            <pc:sldMk cId="1844683785" sldId="256"/>
            <ac:picMk id="5" creationId="{ACD97199-A927-49D5-9A06-606D0B8873B2}"/>
          </ac:picMkLst>
        </pc:picChg>
        <pc:inkChg chg="del">
          <ac:chgData name=" " userId="60bacaf3-c320-4c62-bcf4-3813af67fb3a" providerId="ADAL" clId="{552AB2EF-1C02-4FEB-AE58-275317BB1C55}" dt="2018-09-03T00:31:03.086" v="0"/>
          <ac:inkMkLst>
            <pc:docMk/>
            <pc:sldMk cId="1844683785" sldId="256"/>
            <ac:inkMk id="4" creationId="{4999E0B8-2900-4842-AD22-850E9E10454A}"/>
          </ac:inkMkLst>
        </pc:inkChg>
      </pc:sldChg>
      <pc:sldChg chg="delSp modTransition modAnim">
        <pc:chgData name=" " userId="60bacaf3-c320-4c62-bcf4-3813af67fb3a" providerId="ADAL" clId="{552AB2EF-1C02-4FEB-AE58-275317BB1C55}" dt="2018-09-03T00:31:05.396" v="1"/>
        <pc:sldMkLst>
          <pc:docMk/>
          <pc:sldMk cId="109731438" sldId="257"/>
        </pc:sldMkLst>
        <pc:picChg chg="del">
          <ac:chgData name=" " userId="60bacaf3-c320-4c62-bcf4-3813af67fb3a" providerId="ADAL" clId="{552AB2EF-1C02-4FEB-AE58-275317BB1C55}" dt="2018-09-03T00:31:03.086" v="0"/>
          <ac:picMkLst>
            <pc:docMk/>
            <pc:sldMk cId="109731438" sldId="257"/>
            <ac:picMk id="7" creationId="{8B28B465-49BD-4DC6-BAE1-44F9655930BB}"/>
          </ac:picMkLst>
        </pc:picChg>
        <pc:inkChg chg="del">
          <ac:chgData name=" " userId="60bacaf3-c320-4c62-bcf4-3813af67fb3a" providerId="ADAL" clId="{552AB2EF-1C02-4FEB-AE58-275317BB1C55}" dt="2018-09-03T00:31:03.086" v="0"/>
          <ac:inkMkLst>
            <pc:docMk/>
            <pc:sldMk cId="109731438" sldId="257"/>
            <ac:inkMk id="6" creationId="{859AB172-8E73-4E5D-8202-4F339A7F3AE8}"/>
          </ac:inkMkLst>
        </pc:inkChg>
      </pc:sldChg>
      <pc:sldChg chg="delSp modTransition modAnim">
        <pc:chgData name=" " userId="60bacaf3-c320-4c62-bcf4-3813af67fb3a" providerId="ADAL" clId="{552AB2EF-1C02-4FEB-AE58-275317BB1C55}" dt="2018-09-03T00:31:05.396" v="1"/>
        <pc:sldMkLst>
          <pc:docMk/>
          <pc:sldMk cId="1742653252" sldId="258"/>
        </pc:sldMkLst>
        <pc:picChg chg="del">
          <ac:chgData name=" " userId="60bacaf3-c320-4c62-bcf4-3813af67fb3a" providerId="ADAL" clId="{552AB2EF-1C02-4FEB-AE58-275317BB1C55}" dt="2018-09-03T00:31:03.086" v="0"/>
          <ac:picMkLst>
            <pc:docMk/>
            <pc:sldMk cId="1742653252" sldId="258"/>
            <ac:picMk id="8" creationId="{CCBE40F7-9161-421F-A8A3-CEB90DCFE7FF}"/>
          </ac:picMkLst>
        </pc:picChg>
        <pc:inkChg chg="del">
          <ac:chgData name=" " userId="60bacaf3-c320-4c62-bcf4-3813af67fb3a" providerId="ADAL" clId="{552AB2EF-1C02-4FEB-AE58-275317BB1C55}" dt="2018-09-03T00:31:03.086" v="0"/>
          <ac:inkMkLst>
            <pc:docMk/>
            <pc:sldMk cId="1742653252" sldId="258"/>
            <ac:inkMk id="7" creationId="{5893FBDA-9780-4302-B79C-BA377E11F0DD}"/>
          </ac:inkMkLst>
        </pc:inkChg>
      </pc:sldChg>
      <pc:sldChg chg="delSp modTransition modAnim">
        <pc:chgData name=" " userId="60bacaf3-c320-4c62-bcf4-3813af67fb3a" providerId="ADAL" clId="{552AB2EF-1C02-4FEB-AE58-275317BB1C55}" dt="2018-09-03T00:31:05.396" v="1"/>
        <pc:sldMkLst>
          <pc:docMk/>
          <pc:sldMk cId="1507575070" sldId="259"/>
        </pc:sldMkLst>
        <pc:picChg chg="del">
          <ac:chgData name=" " userId="60bacaf3-c320-4c62-bcf4-3813af67fb3a" providerId="ADAL" clId="{552AB2EF-1C02-4FEB-AE58-275317BB1C55}" dt="2018-09-03T00:31:03.086" v="0"/>
          <ac:picMkLst>
            <pc:docMk/>
            <pc:sldMk cId="1507575070" sldId="259"/>
            <ac:picMk id="11" creationId="{A6307AF1-9961-425A-915C-ECF9AECB8C38}"/>
          </ac:picMkLst>
        </pc:picChg>
        <pc:inkChg chg="del">
          <ac:chgData name=" " userId="60bacaf3-c320-4c62-bcf4-3813af67fb3a" providerId="ADAL" clId="{552AB2EF-1C02-4FEB-AE58-275317BB1C55}" dt="2018-09-03T00:31:03.086" v="0"/>
          <ac:inkMkLst>
            <pc:docMk/>
            <pc:sldMk cId="1507575070" sldId="259"/>
            <ac:inkMk id="8" creationId="{2691A384-80B0-4571-BA18-59EEE1DD730B}"/>
          </ac:inkMkLst>
        </pc:inkChg>
      </pc:sldChg>
      <pc:sldChg chg="delSp modTransition modAnim">
        <pc:chgData name=" " userId="60bacaf3-c320-4c62-bcf4-3813af67fb3a" providerId="ADAL" clId="{552AB2EF-1C02-4FEB-AE58-275317BB1C55}" dt="2018-09-03T00:31:05.396" v="1"/>
        <pc:sldMkLst>
          <pc:docMk/>
          <pc:sldMk cId="185418909" sldId="260"/>
        </pc:sldMkLst>
        <pc:picChg chg="del">
          <ac:chgData name=" " userId="60bacaf3-c320-4c62-bcf4-3813af67fb3a" providerId="ADAL" clId="{552AB2EF-1C02-4FEB-AE58-275317BB1C55}" dt="2018-09-03T00:31:03.086" v="0"/>
          <ac:picMkLst>
            <pc:docMk/>
            <pc:sldMk cId="185418909" sldId="260"/>
            <ac:picMk id="16" creationId="{8FD6D534-E247-4053-8E07-42D01760F114}"/>
          </ac:picMkLst>
        </pc:picChg>
        <pc:inkChg chg="del">
          <ac:chgData name=" " userId="60bacaf3-c320-4c62-bcf4-3813af67fb3a" providerId="ADAL" clId="{552AB2EF-1C02-4FEB-AE58-275317BB1C55}" dt="2018-09-03T00:31:03.086" v="0"/>
          <ac:inkMkLst>
            <pc:docMk/>
            <pc:sldMk cId="185418909" sldId="260"/>
            <ac:inkMk id="15" creationId="{7DDF4A58-4E7B-4FA4-88BB-CC6205DB548F}"/>
          </ac:inkMkLst>
        </pc:inkChg>
      </pc:sldChg>
      <pc:sldChg chg="modTransition">
        <pc:chgData name=" " userId="60bacaf3-c320-4c62-bcf4-3813af67fb3a" providerId="ADAL" clId="{552AB2EF-1C02-4FEB-AE58-275317BB1C55}" dt="2018-09-03T00:31:05.396" v="1"/>
        <pc:sldMkLst>
          <pc:docMk/>
          <pc:sldMk cId="2112729468" sldId="2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00BD0A-20D0-224F-89BE-9EAFA67C23B0}" type="datetimeFigureOut">
              <a:rPr lang="en-US" smtClean="0"/>
              <a:t>9/3/2018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062EC-D01C-9749-832E-A02B0A0051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49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6577" y="1122363"/>
            <a:ext cx="7310845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 anchor="ctr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14273-6606-7548-A135-EEB696D6B263}" type="datetime1">
              <a:rPr lang="en-US" smtClean="0"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916577" y="3554822"/>
            <a:ext cx="731084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30000"/>
              </a:lnSpc>
              <a:defRPr/>
            </a:lvl1pPr>
            <a:lvl2pPr>
              <a:lnSpc>
                <a:spcPct val="130000"/>
              </a:lnSpc>
              <a:defRPr/>
            </a:lvl2pPr>
            <a:lvl3pPr>
              <a:lnSpc>
                <a:spcPct val="130000"/>
              </a:lnSpc>
              <a:defRPr sz="1800"/>
            </a:lvl3pPr>
            <a:lvl4pPr>
              <a:lnSpc>
                <a:spcPct val="130000"/>
              </a:lnSpc>
              <a:defRPr sz="1800"/>
            </a:lvl4pPr>
            <a:lvl5pPr>
              <a:lnSpc>
                <a:spcPct val="130000"/>
              </a:lnSpc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DF662-9B96-814F-BA9E-92D2CFD7B04A}" type="datetime1">
              <a:rPr lang="en-US" smtClean="0"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39485" y="724127"/>
            <a:ext cx="865414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5823-C7BF-B048-B04C-1A3A4C59F3BC}" type="datetime1">
              <a:rPr lang="en-US" smtClean="0"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239485" y="4562476"/>
            <a:ext cx="8654143" cy="1283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06A1-4E8F-AB48-860D-79F3070D827D}" type="datetime1">
              <a:rPr lang="en-US" smtClean="0"/>
              <a:t>9/3/2018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39485" y="724127"/>
            <a:ext cx="865414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DF0D-B99E-C346-AF4D-F800DDB2C13A}" type="datetime1">
              <a:rPr lang="en-US" smtClean="0"/>
              <a:t>9/3/2018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485" y="152400"/>
            <a:ext cx="8654143" cy="5717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485" y="724128"/>
            <a:ext cx="8654143" cy="56657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9485" y="6487886"/>
            <a:ext cx="2446565" cy="2335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41D2E-33C4-9040-AFEC-7463946D1C20}" type="datetime1">
              <a:rPr lang="en-US" smtClean="0"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487886"/>
            <a:ext cx="3086100" cy="2335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487886"/>
            <a:ext cx="2435678" cy="2335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5BA08-E724-2B43-866D-BA37448F08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64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6" r:id="rId4"/>
    <p:sldLayoutId id="2147483757" r:id="rId5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3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3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3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3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3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Flow Diagram IV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/>
              <a:t> </a:t>
            </a:r>
            <a:r>
              <a:rPr lang="en-US" altLang="ko-KR" dirty="0"/>
              <a:t>While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683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반복 구조의 개요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2</a:t>
            </a:fld>
            <a:endParaRPr lang="en-US" dirty="0"/>
          </a:p>
        </p:txBody>
      </p:sp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3961" y="1157912"/>
            <a:ext cx="6058313" cy="3250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9731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예제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7056" y="948264"/>
            <a:ext cx="7225063" cy="4494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2653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예제</a:t>
            </a:r>
            <a:r>
              <a:rPr lang="en-US" altLang="ko-KR" dirty="0"/>
              <a:t>:</a:t>
            </a:r>
            <a:r>
              <a:rPr lang="ko-KR" altLang="en-US" dirty="0"/>
              <a:t> </a:t>
            </a:r>
            <a:r>
              <a:rPr lang="en-US" altLang="ko-KR" dirty="0"/>
              <a:t>1</a:t>
            </a:r>
            <a:r>
              <a:rPr lang="ko-KR" altLang="en-US" dirty="0"/>
              <a:t>부터 </a:t>
            </a:r>
            <a:r>
              <a:rPr lang="en-US" altLang="ko-KR" dirty="0"/>
              <a:t>10</a:t>
            </a:r>
            <a:r>
              <a:rPr lang="ko-KR" altLang="en-US" dirty="0"/>
              <a:t>까지 출력하기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5823" y="822099"/>
            <a:ext cx="3444849" cy="5468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7789" y="3311071"/>
            <a:ext cx="3048000" cy="1803400"/>
          </a:xfrm>
          <a:prstGeom prst="rect">
            <a:avLst/>
          </a:prstGeom>
        </p:spPr>
      </p:pic>
      <p:sp>
        <p:nvSpPr>
          <p:cNvPr id="9" name="직사각형 11"/>
          <p:cNvSpPr/>
          <p:nvPr/>
        </p:nvSpPr>
        <p:spPr>
          <a:xfrm>
            <a:off x="4810428" y="1085727"/>
            <a:ext cx="2609243" cy="18637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>
                <a:solidFill>
                  <a:schemeClr val="tx1"/>
                </a:solidFill>
              </a:rPr>
              <a:t>LAB11:</a:t>
            </a:r>
          </a:p>
          <a:p>
            <a:r>
              <a:rPr lang="ko-KR" altLang="en-US" dirty="0">
                <a:solidFill>
                  <a:schemeClr val="tx1"/>
                </a:solidFill>
              </a:rPr>
              <a:t>프로그래밍 문장으로는 어떻게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ko-KR" altLang="en-US" dirty="0">
                <a:solidFill>
                  <a:schemeClr val="tx1"/>
                </a:solidFill>
              </a:rPr>
              <a:t>표현할까</a:t>
            </a:r>
            <a:r>
              <a:rPr lang="en-US" altLang="ko-KR" dirty="0">
                <a:solidFill>
                  <a:schemeClr val="tx1"/>
                </a:solidFill>
              </a:rPr>
              <a:t>?</a:t>
            </a:r>
            <a:r>
              <a:rPr lang="ko-KR" alt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4361088" y="3108222"/>
            <a:ext cx="3581401" cy="26348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575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예제</a:t>
            </a:r>
            <a:r>
              <a:rPr lang="en-US" altLang="ko-KR" dirty="0"/>
              <a:t>:</a:t>
            </a:r>
            <a:r>
              <a:rPr lang="ko-KR" altLang="en-US" dirty="0"/>
              <a:t> 약수 구하기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5</a:t>
            </a:fld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485" y="831962"/>
            <a:ext cx="3734790" cy="5450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7175" y="2343017"/>
            <a:ext cx="4337958" cy="130935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7175" y="3796579"/>
            <a:ext cx="3700358" cy="2504858"/>
          </a:xfrm>
          <a:prstGeom prst="rect">
            <a:avLst/>
          </a:prstGeom>
        </p:spPr>
      </p:pic>
      <p:sp>
        <p:nvSpPr>
          <p:cNvPr id="9" name="직사각형 10"/>
          <p:cNvSpPr/>
          <p:nvPr/>
        </p:nvSpPr>
        <p:spPr>
          <a:xfrm>
            <a:off x="4350822" y="831962"/>
            <a:ext cx="4304311" cy="11653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>
                <a:solidFill>
                  <a:schemeClr val="tx1"/>
                </a:solidFill>
              </a:rPr>
              <a:t>LAB12:</a:t>
            </a:r>
          </a:p>
          <a:p>
            <a:r>
              <a:rPr lang="en-US" altLang="ko-KR" dirty="0">
                <a:solidFill>
                  <a:schemeClr val="tx1"/>
                </a:solidFill>
              </a:rPr>
              <a:t>WHILE </a:t>
            </a:r>
            <a:r>
              <a:rPr lang="ko-KR" altLang="en-US" dirty="0">
                <a:solidFill>
                  <a:schemeClr val="tx1"/>
                </a:solidFill>
              </a:rPr>
              <a:t>문으로는 어떻게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ko-KR" altLang="en-US" dirty="0">
                <a:solidFill>
                  <a:schemeClr val="tx1"/>
                </a:solidFill>
              </a:rPr>
              <a:t>표현할까</a:t>
            </a:r>
            <a:r>
              <a:rPr lang="en-US" altLang="ko-KR" dirty="0">
                <a:solidFill>
                  <a:schemeClr val="tx1"/>
                </a:solidFill>
              </a:rPr>
              <a:t>?</a:t>
            </a:r>
            <a:r>
              <a:rPr lang="ko-KR" alt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4293672" y="2239571"/>
            <a:ext cx="4599956" cy="1376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solidFill>
                  <a:schemeClr val="tx1"/>
                </a:solidFill>
              </a:rPr>
              <a:t>for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293672" y="3796579"/>
            <a:ext cx="4599956" cy="2277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solidFill>
                  <a:schemeClr val="tx1"/>
                </a:solidFill>
              </a:rPr>
              <a:t>while</a:t>
            </a:r>
          </a:p>
        </p:txBody>
      </p:sp>
    </p:spTree>
    <p:extLst>
      <p:ext uri="{BB962C8B-B14F-4D97-AF65-F5344CB8AC3E}">
        <p14:creationId xmlns:p14="http://schemas.microsoft.com/office/powerpoint/2010/main" val="185418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LAB: </a:t>
            </a:r>
            <a:r>
              <a:rPr lang="ko-KR" altLang="en-US" dirty="0"/>
              <a:t>입력한 수로부터 최대값을 구하기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dirty="0"/>
              <a:t>사용자의 값을 입력받다가 </a:t>
            </a:r>
            <a:r>
              <a:rPr lang="en-US" altLang="ko-KR" dirty="0"/>
              <a:t>0</a:t>
            </a:r>
            <a:r>
              <a:rPr lang="ko-KR" altLang="en-US" dirty="0"/>
              <a:t>을 입력하면 프로그램을 종료하고 이제까지 입력한 값 중에서 최대값을 출력한다</a:t>
            </a:r>
            <a:r>
              <a:rPr lang="en-US" altLang="ko-KR" dirty="0"/>
              <a:t>.</a:t>
            </a:r>
          </a:p>
          <a:p>
            <a:pPr lvl="1">
              <a:lnSpc>
                <a:spcPct val="150000"/>
              </a:lnSpc>
            </a:pPr>
            <a:r>
              <a:rPr lang="en-US" altLang="ko-KR" dirty="0"/>
              <a:t>4</a:t>
            </a:r>
            <a:r>
              <a:rPr lang="ko-KR" altLang="en-US" dirty="0"/>
              <a:t>명이 하나의 그룹을 구성한다</a:t>
            </a:r>
            <a:r>
              <a:rPr lang="en-US" altLang="ko-KR" dirty="0"/>
              <a:t>.</a:t>
            </a:r>
          </a:p>
          <a:p>
            <a:pPr lvl="1">
              <a:lnSpc>
                <a:spcPct val="150000"/>
              </a:lnSpc>
            </a:pPr>
            <a:r>
              <a:rPr lang="ko-KR" altLang="en-US" dirty="0"/>
              <a:t>사용자의 입력을 어떻게 받아들여야 하는지 논의한다</a:t>
            </a:r>
            <a:r>
              <a:rPr lang="en-US" altLang="ko-KR" dirty="0"/>
              <a:t>.</a:t>
            </a:r>
          </a:p>
          <a:p>
            <a:pPr lvl="1">
              <a:lnSpc>
                <a:spcPct val="150000"/>
              </a:lnSpc>
            </a:pPr>
            <a:r>
              <a:rPr lang="ko-KR" altLang="en-US" dirty="0"/>
              <a:t>반복문을 어떻게 작성해야 하는지 논의한다</a:t>
            </a:r>
            <a:r>
              <a:rPr lang="en-US" altLang="ko-KR" dirty="0"/>
              <a:t>.</a:t>
            </a:r>
          </a:p>
          <a:p>
            <a:pPr lvl="1">
              <a:lnSpc>
                <a:spcPct val="150000"/>
              </a:lnSpc>
            </a:pPr>
            <a:r>
              <a:rPr lang="ko-KR" altLang="en-US" dirty="0"/>
              <a:t>최대값을 어떻게 판별해야 하는지 논의한다</a:t>
            </a:r>
            <a:r>
              <a:rPr lang="en-US" altLang="ko-KR" dirty="0"/>
              <a:t>. </a:t>
            </a:r>
          </a:p>
          <a:p>
            <a:pPr lvl="1">
              <a:lnSpc>
                <a:spcPct val="150000"/>
              </a:lnSpc>
            </a:pPr>
            <a:r>
              <a:rPr lang="ko-KR" altLang="en-US" dirty="0"/>
              <a:t>상기 세 가지의 조합을 논의한다</a:t>
            </a:r>
            <a:r>
              <a:rPr lang="en-US" altLang="ko-KR" dirty="0"/>
              <a:t>.</a:t>
            </a:r>
          </a:p>
          <a:p>
            <a:pPr lvl="1">
              <a:lnSpc>
                <a:spcPct val="150000"/>
              </a:lnSpc>
            </a:pPr>
            <a:r>
              <a:rPr lang="ko-KR" altLang="en-US" dirty="0"/>
              <a:t>논의한 내용을 바탕으로 순서도를 작성한다</a:t>
            </a:r>
            <a:r>
              <a:rPr lang="en-US" altLang="ko-KR" dirty="0"/>
              <a:t>.</a:t>
            </a:r>
          </a:p>
          <a:p>
            <a:pPr lvl="1">
              <a:lnSpc>
                <a:spcPct val="150000"/>
              </a:lnSpc>
            </a:pPr>
            <a:r>
              <a:rPr lang="ko-KR" altLang="en-US" dirty="0"/>
              <a:t>순서도를 바탕으로 코드를 작성한다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Introduction to Programming Language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5BA08-E724-2B43-866D-BA37448F0887}" type="slidenum">
              <a:rPr lang="en-US" smtClean="0"/>
              <a:t>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0873" y="2906484"/>
            <a:ext cx="3763127" cy="219437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380873" y="2906484"/>
            <a:ext cx="3763127" cy="26348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29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2622</TotalTime>
  <Words>124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맑은 고딕</vt:lpstr>
      <vt:lpstr>Arial</vt:lpstr>
      <vt:lpstr>Calibri</vt:lpstr>
      <vt:lpstr>Calibri Light</vt:lpstr>
      <vt:lpstr>Office Theme</vt:lpstr>
      <vt:lpstr>Flow Diagram IV</vt:lpstr>
      <vt:lpstr>반복 구조의 개요</vt:lpstr>
      <vt:lpstr>예제</vt:lpstr>
      <vt:lpstr>예제: 1부터 10까지 출력하기</vt:lpstr>
      <vt:lpstr>예제: 약수 구하기</vt:lpstr>
      <vt:lpstr>LAB: 입력한 수로부터 최대값을 구하기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Management System</dc:title>
  <dc:creator>Seongjin Lee</dc:creator>
  <cp:lastModifiedBy> </cp:lastModifiedBy>
  <cp:revision>88</cp:revision>
  <cp:lastPrinted>2017-09-04T06:03:20Z</cp:lastPrinted>
  <dcterms:created xsi:type="dcterms:W3CDTF">2017-08-18T04:29:33Z</dcterms:created>
  <dcterms:modified xsi:type="dcterms:W3CDTF">2018-09-03T00:31:16Z</dcterms:modified>
</cp:coreProperties>
</file>