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19" r:id="rId2"/>
    <p:sldId id="337" r:id="rId3"/>
    <p:sldId id="374" r:id="rId4"/>
    <p:sldId id="458" r:id="rId5"/>
    <p:sldId id="456" r:id="rId6"/>
    <p:sldId id="453" r:id="rId7"/>
    <p:sldId id="460" r:id="rId8"/>
    <p:sldId id="376" r:id="rId9"/>
    <p:sldId id="459" r:id="rId10"/>
    <p:sldId id="454" r:id="rId11"/>
    <p:sldId id="461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07">
          <p15:clr>
            <a:srgbClr val="A4A3A4"/>
          </p15:clr>
        </p15:guide>
        <p15:guide id="3" pos="2916">
          <p15:clr>
            <a:srgbClr val="A4A3A4"/>
          </p15:clr>
        </p15:guide>
        <p15:guide id="4" pos="2481">
          <p15:clr>
            <a:srgbClr val="A4A3A4"/>
          </p15:clr>
        </p15:guide>
        <p15:guide id="5" pos="2372">
          <p15:clr>
            <a:srgbClr val="A4A3A4"/>
          </p15:clr>
        </p15:guide>
        <p15:guide id="6" pos="2045">
          <p15:clr>
            <a:srgbClr val="A4A3A4"/>
          </p15:clr>
        </p15:guide>
        <p15:guide id="7" pos="1937">
          <p15:clr>
            <a:srgbClr val="A4A3A4"/>
          </p15:clr>
        </p15:guide>
        <p15:guide id="8" pos="1610">
          <p15:clr>
            <a:srgbClr val="A4A3A4"/>
          </p15:clr>
        </p15:guide>
        <p15:guide id="9" pos="1501">
          <p15:clr>
            <a:srgbClr val="A4A3A4"/>
          </p15:clr>
        </p15:guide>
        <p15:guide id="10" pos="1174">
          <p15:clr>
            <a:srgbClr val="A4A3A4"/>
          </p15:clr>
        </p15:guide>
        <p15:guide id="11" pos="1066">
          <p15:clr>
            <a:srgbClr val="A4A3A4"/>
          </p15:clr>
        </p15:guide>
        <p15:guide id="12" pos="739">
          <p15:clr>
            <a:srgbClr val="A4A3A4"/>
          </p15:clr>
        </p15:guide>
        <p15:guide id="13" pos="630">
          <p15:clr>
            <a:srgbClr val="A4A3A4"/>
          </p15:clr>
        </p15:guide>
        <p15:guide id="14" pos="304">
          <p15:clr>
            <a:srgbClr val="A4A3A4"/>
          </p15:clr>
        </p15:guide>
        <p15:guide id="15" pos="267">
          <p15:clr>
            <a:srgbClr val="A4A3A4"/>
          </p15:clr>
        </p15:guide>
        <p15:guide id="16" pos="3352">
          <p15:clr>
            <a:srgbClr val="A4A3A4"/>
          </p15:clr>
        </p15:guide>
        <p15:guide id="17" pos="3243">
          <p15:clr>
            <a:srgbClr val="A4A3A4"/>
          </p15:clr>
        </p15:guide>
        <p15:guide id="18" pos="3678">
          <p15:clr>
            <a:srgbClr val="A4A3A4"/>
          </p15:clr>
        </p15:guide>
        <p15:guide id="19" pos="3787">
          <p15:clr>
            <a:srgbClr val="A4A3A4"/>
          </p15:clr>
        </p15:guide>
        <p15:guide id="20" pos="4114">
          <p15:clr>
            <a:srgbClr val="A4A3A4"/>
          </p15:clr>
        </p15:guide>
        <p15:guide id="21" pos="4223">
          <p15:clr>
            <a:srgbClr val="A4A3A4"/>
          </p15:clr>
        </p15:guide>
        <p15:guide id="22" pos="4549">
          <p15:clr>
            <a:srgbClr val="A4A3A4"/>
          </p15:clr>
        </p15:guide>
        <p15:guide id="23" pos="4658">
          <p15:clr>
            <a:srgbClr val="A4A3A4"/>
          </p15:clr>
        </p15:guide>
        <p15:guide id="24" pos="4985">
          <p15:clr>
            <a:srgbClr val="A4A3A4"/>
          </p15:clr>
        </p15:guide>
        <p15:guide id="25" pos="5420">
          <p15:clr>
            <a:srgbClr val="A4A3A4"/>
          </p15:clr>
        </p15:guide>
        <p15:guide id="26" pos="5094">
          <p15:clr>
            <a:srgbClr val="A4A3A4"/>
          </p15:clr>
        </p15:guide>
        <p15:guide id="27" pos="5456">
          <p15:clr>
            <a:srgbClr val="A4A3A4"/>
          </p15:clr>
        </p15:guide>
        <p15:guide id="28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953D46"/>
    <a:srgbClr val="78AA28"/>
    <a:srgbClr val="8D9DD8"/>
    <a:srgbClr val="F2E8DE"/>
    <a:srgbClr val="FFFFFF"/>
    <a:srgbClr val="6867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3831" autoAdjust="0"/>
  </p:normalViewPr>
  <p:slideViewPr>
    <p:cSldViewPr showGuides="1">
      <p:cViewPr varScale="1">
        <p:scale>
          <a:sx n="49" d="100"/>
          <a:sy n="49" d="100"/>
        </p:scale>
        <p:origin x="504" y="33"/>
      </p:cViewPr>
      <p:guideLst>
        <p:guide pos="2807"/>
        <p:guide pos="2916"/>
        <p:guide pos="2481"/>
        <p:guide pos="2372"/>
        <p:guide pos="2045"/>
        <p:guide pos="1937"/>
        <p:guide pos="1610"/>
        <p:guide pos="1501"/>
        <p:guide pos="1174"/>
        <p:guide pos="1066"/>
        <p:guide pos="739"/>
        <p:guide pos="630"/>
        <p:guide pos="304"/>
        <p:guide pos="267"/>
        <p:guide pos="3352"/>
        <p:guide pos="3243"/>
        <p:guide pos="3678"/>
        <p:guide pos="3787"/>
        <p:guide pos="4114"/>
        <p:guide pos="4223"/>
        <p:guide pos="4549"/>
        <p:guide pos="4658"/>
        <p:guide pos="4985"/>
        <p:guide pos="5420"/>
        <p:guide pos="5094"/>
        <p:guide pos="5456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111"/>
    </p:cViewPr>
  </p:sorterViewPr>
  <p:notesViewPr>
    <p:cSldViewPr showGuides="1">
      <p:cViewPr varScale="1">
        <p:scale>
          <a:sx n="78" d="100"/>
          <a:sy n="78" d="100"/>
        </p:scale>
        <p:origin x="2982" y="90"/>
      </p:cViewPr>
      <p:guideLst/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 " userId="60bacaf3-c320-4c62-bcf4-3813af67fb3a" providerId="ADAL" clId="{7F78378E-CCB5-43C9-8291-521030EB4DE6}"/>
    <pc:docChg chg="modSld">
      <pc:chgData name=" " userId="60bacaf3-c320-4c62-bcf4-3813af67fb3a" providerId="ADAL" clId="{7F78378E-CCB5-43C9-8291-521030EB4DE6}" dt="2018-09-03T00:30:31.523" v="1"/>
      <pc:docMkLst>
        <pc:docMk/>
      </pc:docMkLst>
      <pc:sldChg chg="delSp modTransition modAnim">
        <pc:chgData name=" " userId="60bacaf3-c320-4c62-bcf4-3813af67fb3a" providerId="ADAL" clId="{7F78378E-CCB5-43C9-8291-521030EB4DE6}" dt="2018-09-03T00:30:31.523" v="1"/>
        <pc:sldMkLst>
          <pc:docMk/>
          <pc:sldMk cId="402351282" sldId="319"/>
        </pc:sldMkLst>
        <pc:picChg chg="del">
          <ac:chgData name=" " userId="60bacaf3-c320-4c62-bcf4-3813af67fb3a" providerId="ADAL" clId="{7F78378E-CCB5-43C9-8291-521030EB4DE6}" dt="2018-09-03T00:30:31.523" v="1"/>
          <ac:picMkLst>
            <pc:docMk/>
            <pc:sldMk cId="402351282" sldId="319"/>
            <ac:picMk id="4" creationId="{BA86EBBD-5E8A-49B6-9D00-86B69A48F643}"/>
          </ac:picMkLst>
        </pc:picChg>
      </pc:sldChg>
      <pc:sldChg chg="delSp modTransition modAnim">
        <pc:chgData name=" " userId="60bacaf3-c320-4c62-bcf4-3813af67fb3a" providerId="ADAL" clId="{7F78378E-CCB5-43C9-8291-521030EB4DE6}" dt="2018-09-03T00:30:31.523" v="1"/>
        <pc:sldMkLst>
          <pc:docMk/>
          <pc:sldMk cId="2880543004" sldId="337"/>
        </pc:sldMkLst>
        <pc:picChg chg="del">
          <ac:chgData name=" " userId="60bacaf3-c320-4c62-bcf4-3813af67fb3a" providerId="ADAL" clId="{7F78378E-CCB5-43C9-8291-521030EB4DE6}" dt="2018-09-03T00:30:31.523" v="1"/>
          <ac:picMkLst>
            <pc:docMk/>
            <pc:sldMk cId="2880543004" sldId="337"/>
            <ac:picMk id="2" creationId="{A4C5B6FD-5B81-44E5-BE7C-CCE122F9D5CD}"/>
          </ac:picMkLst>
        </pc:picChg>
      </pc:sldChg>
      <pc:sldChg chg="delSp modTransition modAnim">
        <pc:chgData name=" " userId="60bacaf3-c320-4c62-bcf4-3813af67fb3a" providerId="ADAL" clId="{7F78378E-CCB5-43C9-8291-521030EB4DE6}" dt="2018-09-03T00:30:31.523" v="1"/>
        <pc:sldMkLst>
          <pc:docMk/>
          <pc:sldMk cId="3876564061" sldId="374"/>
        </pc:sldMkLst>
        <pc:picChg chg="del">
          <ac:chgData name=" " userId="60bacaf3-c320-4c62-bcf4-3813af67fb3a" providerId="ADAL" clId="{7F78378E-CCB5-43C9-8291-521030EB4DE6}" dt="2018-09-03T00:30:31.523" v="1"/>
          <ac:picMkLst>
            <pc:docMk/>
            <pc:sldMk cId="3876564061" sldId="374"/>
            <ac:picMk id="27" creationId="{DA70F9E1-DE04-4199-B60A-BAAD977CF418}"/>
          </ac:picMkLst>
        </pc:picChg>
        <pc:inkChg chg="del">
          <ac:chgData name=" " userId="60bacaf3-c320-4c62-bcf4-3813af67fb3a" providerId="ADAL" clId="{7F78378E-CCB5-43C9-8291-521030EB4DE6}" dt="2018-09-03T00:30:31.523" v="1"/>
          <ac:inkMkLst>
            <pc:docMk/>
            <pc:sldMk cId="3876564061" sldId="374"/>
            <ac:inkMk id="26" creationId="{3D2B1D27-83C7-40F0-9F81-C181F5AF9447}"/>
          </ac:inkMkLst>
        </pc:inkChg>
      </pc:sldChg>
      <pc:sldChg chg="delSp modTransition modAnim">
        <pc:chgData name=" " userId="60bacaf3-c320-4c62-bcf4-3813af67fb3a" providerId="ADAL" clId="{7F78378E-CCB5-43C9-8291-521030EB4DE6}" dt="2018-09-03T00:30:31.523" v="1"/>
        <pc:sldMkLst>
          <pc:docMk/>
          <pc:sldMk cId="1304381117" sldId="376"/>
        </pc:sldMkLst>
        <pc:picChg chg="del">
          <ac:chgData name=" " userId="60bacaf3-c320-4c62-bcf4-3813af67fb3a" providerId="ADAL" clId="{7F78378E-CCB5-43C9-8291-521030EB4DE6}" dt="2018-09-03T00:30:31.523" v="1"/>
          <ac:picMkLst>
            <pc:docMk/>
            <pc:sldMk cId="1304381117" sldId="376"/>
            <ac:picMk id="5" creationId="{95132889-3B1F-4F89-BF4C-1CA4E90115E8}"/>
          </ac:picMkLst>
        </pc:picChg>
        <pc:inkChg chg="del">
          <ac:chgData name=" " userId="60bacaf3-c320-4c62-bcf4-3813af67fb3a" providerId="ADAL" clId="{7F78378E-CCB5-43C9-8291-521030EB4DE6}" dt="2018-09-03T00:30:31.523" v="1"/>
          <ac:inkMkLst>
            <pc:docMk/>
            <pc:sldMk cId="1304381117" sldId="376"/>
            <ac:inkMk id="4" creationId="{55A91D28-9284-4BB6-A559-C0C28CF4477A}"/>
          </ac:inkMkLst>
        </pc:inkChg>
      </pc:sldChg>
      <pc:sldChg chg="delSp modTransition modAnim">
        <pc:chgData name=" " userId="60bacaf3-c320-4c62-bcf4-3813af67fb3a" providerId="ADAL" clId="{7F78378E-CCB5-43C9-8291-521030EB4DE6}" dt="2018-09-03T00:30:31.523" v="1"/>
        <pc:sldMkLst>
          <pc:docMk/>
          <pc:sldMk cId="377989017" sldId="453"/>
        </pc:sldMkLst>
        <pc:picChg chg="del">
          <ac:chgData name=" " userId="60bacaf3-c320-4c62-bcf4-3813af67fb3a" providerId="ADAL" clId="{7F78378E-CCB5-43C9-8291-521030EB4DE6}" dt="2018-09-03T00:30:31.523" v="1"/>
          <ac:picMkLst>
            <pc:docMk/>
            <pc:sldMk cId="377989017" sldId="453"/>
            <ac:picMk id="4" creationId="{D99B500A-F811-419C-9F68-84E0551CD4DF}"/>
          </ac:picMkLst>
        </pc:picChg>
        <pc:inkChg chg="del">
          <ac:chgData name=" " userId="60bacaf3-c320-4c62-bcf4-3813af67fb3a" providerId="ADAL" clId="{7F78378E-CCB5-43C9-8291-521030EB4DE6}" dt="2018-09-03T00:30:31.523" v="1"/>
          <ac:inkMkLst>
            <pc:docMk/>
            <pc:sldMk cId="377989017" sldId="453"/>
            <ac:inkMk id="3" creationId="{10FF537F-3544-4350-B4B6-72A9904532F8}"/>
          </ac:inkMkLst>
        </pc:inkChg>
      </pc:sldChg>
      <pc:sldChg chg="modTransition">
        <pc:chgData name=" " userId="60bacaf3-c320-4c62-bcf4-3813af67fb3a" providerId="ADAL" clId="{7F78378E-CCB5-43C9-8291-521030EB4DE6}" dt="2018-09-03T00:30:28.456" v="0"/>
        <pc:sldMkLst>
          <pc:docMk/>
          <pc:sldMk cId="1459836600" sldId="454"/>
        </pc:sldMkLst>
      </pc:sldChg>
      <pc:sldChg chg="delSp modTransition modAnim">
        <pc:chgData name=" " userId="60bacaf3-c320-4c62-bcf4-3813af67fb3a" providerId="ADAL" clId="{7F78378E-CCB5-43C9-8291-521030EB4DE6}" dt="2018-09-03T00:30:31.523" v="1"/>
        <pc:sldMkLst>
          <pc:docMk/>
          <pc:sldMk cId="1193549804" sldId="456"/>
        </pc:sldMkLst>
        <pc:picChg chg="del">
          <ac:chgData name=" " userId="60bacaf3-c320-4c62-bcf4-3813af67fb3a" providerId="ADAL" clId="{7F78378E-CCB5-43C9-8291-521030EB4DE6}" dt="2018-09-03T00:30:31.523" v="1"/>
          <ac:picMkLst>
            <pc:docMk/>
            <pc:sldMk cId="1193549804" sldId="456"/>
            <ac:picMk id="4" creationId="{E67E381A-A472-40F0-90DE-C650232786ED}"/>
          </ac:picMkLst>
        </pc:picChg>
        <pc:inkChg chg="del">
          <ac:chgData name=" " userId="60bacaf3-c320-4c62-bcf4-3813af67fb3a" providerId="ADAL" clId="{7F78378E-CCB5-43C9-8291-521030EB4DE6}" dt="2018-09-03T00:30:31.523" v="1"/>
          <ac:inkMkLst>
            <pc:docMk/>
            <pc:sldMk cId="1193549804" sldId="456"/>
            <ac:inkMk id="3" creationId="{82F1144D-DB5C-46CB-BD0F-77BEE00E57E4}"/>
          </ac:inkMkLst>
        </pc:inkChg>
      </pc:sldChg>
      <pc:sldChg chg="delSp modTransition modAnim">
        <pc:chgData name=" " userId="60bacaf3-c320-4c62-bcf4-3813af67fb3a" providerId="ADAL" clId="{7F78378E-CCB5-43C9-8291-521030EB4DE6}" dt="2018-09-03T00:30:31.523" v="1"/>
        <pc:sldMkLst>
          <pc:docMk/>
          <pc:sldMk cId="191839997" sldId="458"/>
        </pc:sldMkLst>
        <pc:picChg chg="del">
          <ac:chgData name=" " userId="60bacaf3-c320-4c62-bcf4-3813af67fb3a" providerId="ADAL" clId="{7F78378E-CCB5-43C9-8291-521030EB4DE6}" dt="2018-09-03T00:30:31.523" v="1"/>
          <ac:picMkLst>
            <pc:docMk/>
            <pc:sldMk cId="191839997" sldId="458"/>
            <ac:picMk id="4" creationId="{9EE1A92C-2842-48A0-A5A0-EF8F5C6BA46F}"/>
          </ac:picMkLst>
        </pc:picChg>
        <pc:inkChg chg="del">
          <ac:chgData name=" " userId="60bacaf3-c320-4c62-bcf4-3813af67fb3a" providerId="ADAL" clId="{7F78378E-CCB5-43C9-8291-521030EB4DE6}" dt="2018-09-03T00:30:31.523" v="1"/>
          <ac:inkMkLst>
            <pc:docMk/>
            <pc:sldMk cId="191839997" sldId="458"/>
            <ac:inkMk id="3" creationId="{2C2E3C04-D62C-4803-91FE-DB238198CB5D}"/>
          </ac:inkMkLst>
        </pc:inkChg>
      </pc:sldChg>
      <pc:sldChg chg="modTransition">
        <pc:chgData name=" " userId="60bacaf3-c320-4c62-bcf4-3813af67fb3a" providerId="ADAL" clId="{7F78378E-CCB5-43C9-8291-521030EB4DE6}" dt="2018-09-03T00:30:28.456" v="0"/>
        <pc:sldMkLst>
          <pc:docMk/>
          <pc:sldMk cId="1635546945" sldId="459"/>
        </pc:sldMkLst>
      </pc:sldChg>
      <pc:sldChg chg="delSp modTransition modAnim">
        <pc:chgData name=" " userId="60bacaf3-c320-4c62-bcf4-3813af67fb3a" providerId="ADAL" clId="{7F78378E-CCB5-43C9-8291-521030EB4DE6}" dt="2018-09-03T00:30:31.523" v="1"/>
        <pc:sldMkLst>
          <pc:docMk/>
          <pc:sldMk cId="2885096166" sldId="460"/>
        </pc:sldMkLst>
        <pc:picChg chg="del">
          <ac:chgData name=" " userId="60bacaf3-c320-4c62-bcf4-3813af67fb3a" providerId="ADAL" clId="{7F78378E-CCB5-43C9-8291-521030EB4DE6}" dt="2018-09-03T00:30:31.523" v="1"/>
          <ac:picMkLst>
            <pc:docMk/>
            <pc:sldMk cId="2885096166" sldId="460"/>
            <ac:picMk id="6" creationId="{1D87CE26-8B17-4C88-8CAF-6DAC998BF3C0}"/>
          </ac:picMkLst>
        </pc:picChg>
        <pc:inkChg chg="del">
          <ac:chgData name=" " userId="60bacaf3-c320-4c62-bcf4-3813af67fb3a" providerId="ADAL" clId="{7F78378E-CCB5-43C9-8291-521030EB4DE6}" dt="2018-09-03T00:30:31.523" v="1"/>
          <ac:inkMkLst>
            <pc:docMk/>
            <pc:sldMk cId="2885096166" sldId="460"/>
            <ac:inkMk id="5" creationId="{8B7688EA-2C5F-465A-86B9-7946012AC129}"/>
          </ac:inkMkLst>
        </pc:inkChg>
      </pc:sldChg>
      <pc:sldChg chg="modTransition">
        <pc:chgData name=" " userId="60bacaf3-c320-4c62-bcf4-3813af67fb3a" providerId="ADAL" clId="{7F78378E-CCB5-43C9-8291-521030EB4DE6}" dt="2018-09-03T00:30:28.456" v="0"/>
        <pc:sldMkLst>
          <pc:docMk/>
          <pc:sldMk cId="421067828" sldId="4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D56D40-764E-476E-B5E6-4049846BDF68}" type="datetimeFigureOut">
              <a:rPr lang="en-US" smtClean="0"/>
              <a:t>9/3/2018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ADBE4-966B-4F0C-AF81-59D2D1B84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476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 noChangeAspect="1"/>
          </p:cNvSpPr>
          <p:nvPr>
            <p:ph type="subTitle" idx="1" hasCustomPrompt="1"/>
          </p:nvPr>
        </p:nvSpPr>
        <p:spPr>
          <a:xfrm>
            <a:off x="828452" y="846000"/>
            <a:ext cx="4687098" cy="830997"/>
          </a:xfrm>
          <a:noFill/>
        </p:spPr>
        <p:txBody>
          <a:bodyPr wrap="none" lIns="0" tIns="0" rIns="0" bIns="0" rtlCol="0">
            <a:noAutofit/>
          </a:bodyPr>
          <a:lstStyle>
            <a:lvl1pPr marL="0" indent="0" algn="l" defTabSz="457200" rtl="0" eaLnBrk="1" latinLnBrk="0" hangingPunct="1">
              <a:buNone/>
              <a:def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8D9DD8"/>
                </a:solidFill>
                <a:effectLst/>
                <a:uLnTx/>
                <a:uFillTx/>
                <a:latin typeface="KoPub돋움체_Pro Light" panose="02020603020101020101" pitchFamily="18" charset="-127"/>
                <a:ea typeface="KoPub돋움체_Pro Light" panose="02020603020101020101" pitchFamily="18" charset="-127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UNIT 33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28452" y="1906719"/>
            <a:ext cx="6912841" cy="1522281"/>
          </a:xfrm>
          <a:noFill/>
        </p:spPr>
        <p:txBody>
          <a:bodyPr wrap="square" lIns="0" tIns="0" rIns="0" bIns="0" rtlCol="0" anchor="t" anchorCtr="0">
            <a:noAutofit/>
          </a:bodyPr>
          <a:lstStyle>
            <a:lvl1pPr marL="0" algn="l" defTabSz="457200" rtl="0" eaLnBrk="1" latinLnBrk="0" hangingPunct="1">
              <a:defRPr lang="en-US" sz="4800" b="1" kern="1200" dirty="0">
                <a:solidFill>
                  <a:schemeClr val="bg1"/>
                </a:solidFill>
                <a:latin typeface="KoPub돋움체_Pro Bold" panose="02020603020101020101" pitchFamily="18" charset="-127"/>
                <a:ea typeface="KoPub돋움체_Pro Bold" panose="02020603020101020101" pitchFamily="18" charset="-127"/>
                <a:cs typeface="+mn-cs"/>
              </a:defRPr>
            </a:lvl1pPr>
          </a:lstStyle>
          <a:p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92667126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3" orient="horz" pos="10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1830388" y="5078133"/>
            <a:ext cx="5329237" cy="423749"/>
          </a:xfrm>
        </p:spPr>
        <p:txBody>
          <a:bodyPr tIns="18288" bIns="18288"/>
          <a:lstStyle>
            <a:lvl1pPr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1967321" y="5513243"/>
            <a:ext cx="5216365" cy="935037"/>
          </a:xfrm>
        </p:spPr>
        <p:txBody>
          <a:bodyPr/>
          <a:lstStyle>
            <a:lvl1pPr marL="174625" indent="-174625">
              <a:lnSpc>
                <a:spcPct val="100000"/>
              </a:lnSpc>
              <a:spcBef>
                <a:spcPts val="300"/>
              </a:spcBef>
              <a:defRPr sz="1300">
                <a:solidFill>
                  <a:srgbClr val="373737"/>
                </a:solidFill>
              </a:defRPr>
            </a:lvl1pPr>
            <a:lvl2pPr>
              <a:spcBef>
                <a:spcPts val="200"/>
              </a:spcBef>
              <a:defRPr sz="1200"/>
            </a:lvl2pPr>
            <a:lvl3pPr>
              <a:spcBef>
                <a:spcPts val="100"/>
              </a:spcBef>
              <a:defRPr sz="1200"/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8"/>
          </p:nvPr>
        </p:nvSpPr>
        <p:spPr>
          <a:xfrm>
            <a:off x="1868332" y="1553021"/>
            <a:ext cx="5278773" cy="3312262"/>
          </a:xfrm>
          <a:effectLst>
            <a:outerShdw blurRad="190500" dist="63500" dir="2700000">
              <a:srgbClr val="000000">
                <a:alpha val="43000"/>
              </a:srgbClr>
            </a:outerShdw>
          </a:effectLst>
        </p:spPr>
        <p:txBody>
          <a:bodyPr rtlCol="0">
            <a:noAutofit/>
          </a:bodyPr>
          <a:lstStyle>
            <a:lvl1pPr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E382E-3682-864D-BAAA-426D382364D6}" type="datetime1">
              <a:rPr lang="en-US"/>
              <a:pPr>
                <a:defRPr/>
              </a:pPr>
              <a:t>9/3/2018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F1395-DF07-7644-8D70-6CD057F69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457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2726889" y="1519159"/>
            <a:ext cx="5329237" cy="323753"/>
          </a:xfrm>
        </p:spPr>
        <p:txBody>
          <a:bodyPr tIns="18288" bIns="18288"/>
          <a:lstStyle>
            <a:lvl1pPr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2838920" y="1854654"/>
            <a:ext cx="5216365" cy="909716"/>
          </a:xfrm>
        </p:spPr>
        <p:txBody>
          <a:bodyPr/>
          <a:lstStyle>
            <a:lvl1pPr marL="174625" indent="-174625">
              <a:lnSpc>
                <a:spcPct val="100000"/>
              </a:lnSpc>
              <a:spcBef>
                <a:spcPts val="300"/>
              </a:spcBef>
              <a:defRPr sz="1200">
                <a:solidFill>
                  <a:srgbClr val="373737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2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8"/>
          </p:nvPr>
        </p:nvSpPr>
        <p:spPr>
          <a:xfrm>
            <a:off x="984284" y="1519157"/>
            <a:ext cx="1530900" cy="1266038"/>
          </a:xfrm>
          <a:effectLst>
            <a:outerShdw blurRad="190500" dist="63500" dir="2700000">
              <a:srgbClr val="000000">
                <a:alpha val="43000"/>
              </a:srgbClr>
            </a:outerShdw>
          </a:effectLst>
        </p:spPr>
        <p:txBody>
          <a:bodyPr rtlCol="0">
            <a:noAutofit/>
          </a:bodyPr>
          <a:lstStyle>
            <a:lvl1pPr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9" name="Picture Placeholder 16"/>
          <p:cNvSpPr>
            <a:spLocks noGrp="1"/>
          </p:cNvSpPr>
          <p:nvPr>
            <p:ph type="pic" sz="quarter" idx="19"/>
          </p:nvPr>
        </p:nvSpPr>
        <p:spPr>
          <a:xfrm>
            <a:off x="984284" y="3113027"/>
            <a:ext cx="1530900" cy="1266038"/>
          </a:xfrm>
          <a:effectLst>
            <a:outerShdw blurRad="190500" dist="63500" dir="2700000">
              <a:srgbClr val="000000">
                <a:alpha val="43000"/>
              </a:srgbClr>
            </a:outerShdw>
          </a:effectLst>
        </p:spPr>
        <p:txBody>
          <a:bodyPr rtlCol="0">
            <a:noAutofit/>
          </a:bodyPr>
          <a:lstStyle>
            <a:lvl1pPr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10" name="Picture Placeholder 16"/>
          <p:cNvSpPr>
            <a:spLocks noGrp="1"/>
          </p:cNvSpPr>
          <p:nvPr>
            <p:ph type="pic" sz="quarter" idx="20"/>
          </p:nvPr>
        </p:nvSpPr>
        <p:spPr>
          <a:xfrm>
            <a:off x="984284" y="4706897"/>
            <a:ext cx="1530900" cy="1266038"/>
          </a:xfrm>
          <a:effectLst>
            <a:outerShdw blurRad="190500" dist="63500" dir="2700000">
              <a:srgbClr val="000000">
                <a:alpha val="43000"/>
              </a:srgbClr>
            </a:outerShdw>
          </a:effectLst>
        </p:spPr>
        <p:txBody>
          <a:bodyPr rtlCol="0">
            <a:noAutofit/>
          </a:bodyPr>
          <a:lstStyle>
            <a:lvl1pPr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21"/>
          </p:nvPr>
        </p:nvSpPr>
        <p:spPr>
          <a:xfrm>
            <a:off x="2726889" y="3113029"/>
            <a:ext cx="5329237" cy="323753"/>
          </a:xfrm>
        </p:spPr>
        <p:txBody>
          <a:bodyPr tIns="18288" bIns="18288"/>
          <a:lstStyle>
            <a:lvl1pPr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22"/>
          </p:nvPr>
        </p:nvSpPr>
        <p:spPr>
          <a:xfrm>
            <a:off x="2838920" y="3448524"/>
            <a:ext cx="5216365" cy="909716"/>
          </a:xfrm>
        </p:spPr>
        <p:txBody>
          <a:bodyPr/>
          <a:lstStyle>
            <a:lvl1pPr marL="174625" indent="-174625">
              <a:lnSpc>
                <a:spcPct val="100000"/>
              </a:lnSpc>
              <a:spcBef>
                <a:spcPts val="300"/>
              </a:spcBef>
              <a:defRPr sz="1200">
                <a:solidFill>
                  <a:srgbClr val="373737"/>
                </a:solidFill>
              </a:defRPr>
            </a:lvl1pPr>
            <a:lvl2pPr>
              <a:defRPr sz="1100"/>
            </a:lvl2pPr>
            <a:lvl3pPr>
              <a:defRPr sz="11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3"/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3"/>
          </p:nvPr>
        </p:nvSpPr>
        <p:spPr>
          <a:xfrm>
            <a:off x="2726889" y="4706900"/>
            <a:ext cx="5329237" cy="323753"/>
          </a:xfrm>
        </p:spPr>
        <p:txBody>
          <a:bodyPr tIns="18288" bIns="18288"/>
          <a:lstStyle>
            <a:lvl1pPr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24"/>
          </p:nvPr>
        </p:nvSpPr>
        <p:spPr>
          <a:xfrm>
            <a:off x="2838920" y="5042395"/>
            <a:ext cx="5216365" cy="909716"/>
          </a:xfrm>
        </p:spPr>
        <p:txBody>
          <a:bodyPr/>
          <a:lstStyle>
            <a:lvl1pPr marL="174625" indent="-174625">
              <a:lnSpc>
                <a:spcPct val="100000"/>
              </a:lnSpc>
              <a:spcBef>
                <a:spcPts val="300"/>
              </a:spcBef>
              <a:defRPr sz="1200">
                <a:solidFill>
                  <a:srgbClr val="373737"/>
                </a:solidFill>
              </a:defRPr>
            </a:lvl1pPr>
            <a:lvl2pPr>
              <a:defRPr sz="1100"/>
            </a:lvl2pPr>
            <a:lvl3pPr>
              <a:defRPr sz="11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F553F-D6CF-024A-83E8-16C5ACBDBF0C}" type="datetime1">
              <a:rPr lang="en-US"/>
              <a:pPr>
                <a:defRPr/>
              </a:pPr>
              <a:t>9/3/2018</a:t>
            </a:fld>
            <a:endParaRPr 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D706A-52FD-E64D-AE1E-7C9D69A6BC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655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98996" y="1400681"/>
            <a:ext cx="3266506" cy="5140855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944322" y="1271542"/>
            <a:ext cx="4576923" cy="423339"/>
          </a:xfrm>
        </p:spPr>
        <p:txBody>
          <a:bodyPr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944322" y="1707014"/>
            <a:ext cx="4576923" cy="4209134"/>
          </a:xfrm>
        </p:spPr>
        <p:txBody>
          <a:bodyPr/>
          <a:lstStyle>
            <a:lvl1pPr>
              <a:lnSpc>
                <a:spcPct val="100000"/>
              </a:lnSpc>
              <a:spcBef>
                <a:spcPts val="400"/>
              </a:spcBef>
              <a:defRPr sz="1400"/>
            </a:lvl1pPr>
            <a:lvl2pPr>
              <a:lnSpc>
                <a:spcPct val="100000"/>
              </a:lnSpc>
              <a:spcBef>
                <a:spcPts val="300"/>
              </a:spcBef>
              <a:defRPr sz="1200"/>
            </a:lvl2pPr>
            <a:lvl3pPr>
              <a:lnSpc>
                <a:spcPct val="100000"/>
              </a:lnSpc>
              <a:spcBef>
                <a:spcPts val="200"/>
              </a:spcBef>
              <a:defRPr sz="1100"/>
            </a:lvl3pPr>
            <a:lvl4pPr>
              <a:lnSpc>
                <a:spcPct val="100000"/>
              </a:lnSpc>
              <a:spcBef>
                <a:spcPts val="100"/>
              </a:spcBef>
              <a:defRPr sz="1050"/>
            </a:lvl4pPr>
            <a:lvl5pPr>
              <a:lnSpc>
                <a:spcPct val="100000"/>
              </a:lnSpc>
              <a:spcBef>
                <a:spcPts val="100"/>
              </a:spcBef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B569C-1EA5-424B-AEC8-7C697A5412D8}" type="datetime1">
              <a:rPr lang="en-US"/>
              <a:pPr>
                <a:defRPr/>
              </a:pPr>
              <a:t>9/3/2018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1BB04-64BC-524B-8E69-A4BB3B716D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679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6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7538" y="748130"/>
            <a:ext cx="4501662" cy="800724"/>
          </a:xfrm>
        </p:spPr>
        <p:txBody>
          <a:bodyPr/>
          <a:lstStyle>
            <a:lvl1pPr>
              <a:defRPr sz="2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995615" y="6547962"/>
            <a:ext cx="1288163" cy="292565"/>
          </a:xfrm>
        </p:spPr>
        <p:txBody>
          <a:bodyPr/>
          <a:lstStyle/>
          <a:p>
            <a:fld id="{7E81C33E-41CC-7144-9EE9-6BB47BFC27EB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21923" y="6547962"/>
            <a:ext cx="2086022" cy="29256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795846" y="6547962"/>
            <a:ext cx="890953" cy="292565"/>
          </a:xfrm>
        </p:spPr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938527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803677" y="1730693"/>
            <a:ext cx="4035523" cy="423339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lang="en-US" sz="2000" b="0" kern="1200" cap="small" dirty="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</a:pPr>
            <a:r>
              <a:rPr lang="en-US" dirty="0"/>
              <a:t>Click to edit Master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4865077" y="2139462"/>
            <a:ext cx="3974124" cy="4073769"/>
          </a:xfrm>
        </p:spPr>
        <p:txBody>
          <a:bodyPr/>
          <a:lstStyle>
            <a:lvl1pPr>
              <a:lnSpc>
                <a:spcPct val="100000"/>
              </a:lnSpc>
              <a:spcBef>
                <a:spcPts val="400"/>
              </a:spcBef>
              <a:defRPr sz="1400"/>
            </a:lvl1pPr>
            <a:lvl2pPr>
              <a:lnSpc>
                <a:spcPct val="100000"/>
              </a:lnSpc>
              <a:spcBef>
                <a:spcPts val="300"/>
              </a:spcBef>
              <a:defRPr sz="1200"/>
            </a:lvl2pPr>
            <a:lvl3pPr>
              <a:lnSpc>
                <a:spcPct val="100000"/>
              </a:lnSpc>
              <a:spcBef>
                <a:spcPts val="200"/>
              </a:spcBef>
              <a:defRPr sz="1100"/>
            </a:lvl3pPr>
            <a:lvl4pPr>
              <a:lnSpc>
                <a:spcPct val="100000"/>
              </a:lnSpc>
              <a:spcBef>
                <a:spcPts val="100"/>
              </a:spcBef>
              <a:defRPr sz="1050"/>
            </a:lvl4pPr>
            <a:lvl5pPr>
              <a:lnSpc>
                <a:spcPct val="100000"/>
              </a:lnSpc>
              <a:spcBef>
                <a:spcPts val="100"/>
              </a:spcBef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1934308" y="0"/>
            <a:ext cx="1938527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0" y="2286001"/>
            <a:ext cx="1938527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1934308" y="2286001"/>
            <a:ext cx="1938527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0" y="4572000"/>
            <a:ext cx="1938527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1934308" y="4572000"/>
            <a:ext cx="1938527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78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 Wash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orld-map_wash2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8425"/>
            <a:ext cx="9144000" cy="446393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EBC88-5945-6548-81AC-D1E801230918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329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ashout Map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orld-map_wash2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8425"/>
            <a:ext cx="9144000" cy="44653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1942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7FCC0-BCF1-7F40-94F0-C8B3ACD33893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481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 Bold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orld-map_100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004888"/>
            <a:ext cx="9144000" cy="4463935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98B9-3ABE-A242-9F6B-DA9BAB124A35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783013"/>
            <a:ext cx="9144000" cy="1571625"/>
          </a:xfrm>
          <a:prstGeom prst="rect">
            <a:avLst/>
          </a:prstGeom>
          <a:solidFill>
            <a:srgbClr val="000000">
              <a:alpha val="6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4127744"/>
            <a:ext cx="9144000" cy="825867"/>
          </a:xfrm>
        </p:spPr>
        <p:txBody>
          <a:bodyPr wrap="square" anchor="ctr" anchorCtr="0">
            <a:noAutofit/>
          </a:bodyPr>
          <a:lstStyle>
            <a:lvl1pPr marL="0" indent="0" algn="ctr" defTabSz="457200" rtl="0" eaLnBrk="1" latinLnBrk="0" hangingPunct="1">
              <a:buNone/>
              <a:defRPr lang="en-US" sz="4400" b="1" kern="1200" cap="all" dirty="0" smtClean="0">
                <a:solidFill>
                  <a:schemeClr val="bg1"/>
                </a:solidFill>
                <a:latin typeface="Verdana"/>
                <a:ea typeface="+mn-ea"/>
                <a:cs typeface="Verdana"/>
              </a:defRPr>
            </a:lvl1pPr>
          </a:lstStyle>
          <a:p>
            <a:pPr lvl="0"/>
            <a:r>
              <a:rPr lang="en-US" dirty="0"/>
              <a:t>Statement here</a:t>
            </a:r>
          </a:p>
        </p:txBody>
      </p:sp>
    </p:spTree>
    <p:extLst>
      <p:ext uri="{BB962C8B-B14F-4D97-AF65-F5344CB8AC3E}">
        <p14:creationId xmlns:p14="http://schemas.microsoft.com/office/powerpoint/2010/main" val="398714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12 and Statement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-1" y="2286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2285999" y="2286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-1" y="4572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2285999" y="4572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8" name="Picture Placeholder 6"/>
          <p:cNvSpPr>
            <a:spLocks noGrp="1"/>
          </p:cNvSpPr>
          <p:nvPr>
            <p:ph type="pic" sz="quarter" idx="23"/>
          </p:nvPr>
        </p:nvSpPr>
        <p:spPr>
          <a:xfrm>
            <a:off x="4571999" y="2286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24"/>
          </p:nvPr>
        </p:nvSpPr>
        <p:spPr>
          <a:xfrm>
            <a:off x="6858000" y="2286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25"/>
          </p:nvPr>
        </p:nvSpPr>
        <p:spPr>
          <a:xfrm>
            <a:off x="4571999" y="4572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26"/>
          </p:nvPr>
        </p:nvSpPr>
        <p:spPr>
          <a:xfrm>
            <a:off x="6858000" y="457200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25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0" y="3783013"/>
            <a:ext cx="9144000" cy="1572768"/>
          </a:xfrm>
          <a:solidFill>
            <a:srgbClr val="000000">
              <a:alpha val="6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457200" rtl="0" eaLnBrk="1" latinLnBrk="0" hangingPunct="1">
              <a:buNone/>
              <a:defRPr lang="en-US" sz="1600" kern="1200" dirty="0">
                <a:solidFill>
                  <a:srgbClr val="666666"/>
                </a:solidFill>
                <a:latin typeface="Verdana"/>
                <a:ea typeface="+mn-ea"/>
                <a:cs typeface="Verdana"/>
              </a:defRPr>
            </a:lvl1pPr>
          </a:lstStyle>
          <a:p>
            <a:pPr marL="0" lvl="0" indent="-225425" algn="ctr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Char char="•"/>
            </a:pPr>
            <a:r>
              <a:rPr lang="en-US" dirty="0"/>
              <a:t>Statement here</a:t>
            </a:r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-1" y="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2285999" y="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6"/>
          <p:cNvSpPr>
            <a:spLocks noGrp="1"/>
          </p:cNvSpPr>
          <p:nvPr>
            <p:ph type="pic" sz="quarter" idx="21"/>
          </p:nvPr>
        </p:nvSpPr>
        <p:spPr>
          <a:xfrm>
            <a:off x="4571999" y="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17" name="Picture Placeholder 6"/>
          <p:cNvSpPr>
            <a:spLocks noGrp="1"/>
          </p:cNvSpPr>
          <p:nvPr>
            <p:ph type="pic" sz="quarter" idx="22"/>
          </p:nvPr>
        </p:nvSpPr>
        <p:spPr>
          <a:xfrm>
            <a:off x="6858000" y="0"/>
            <a:ext cx="2286000" cy="2286000"/>
          </a:xfrm>
          <a:ln>
            <a:noFill/>
          </a:ln>
          <a:effectLst/>
        </p:spPr>
        <p:txBody>
          <a:bodyPr vert="horz" lIns="91440" tIns="45720" rIns="91440" bIns="45720" rtlCol="0">
            <a:no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lang="en-US" sz="1800" kern="1200" dirty="0">
                <a:solidFill>
                  <a:srgbClr val="373737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05156-B5F0-8F44-9B3B-B829BD25E71A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4126524"/>
            <a:ext cx="9144000" cy="825867"/>
          </a:xfrm>
          <a:ln>
            <a:noFill/>
          </a:ln>
        </p:spPr>
        <p:txBody>
          <a:bodyPr wrap="square" anchor="ctr" anchorCtr="0">
            <a:noAutofit/>
          </a:bodyPr>
          <a:lstStyle>
            <a:lvl1pPr marL="0" indent="0" algn="ctr" defTabSz="457200" rtl="0" eaLnBrk="1" latinLnBrk="0" hangingPunct="1">
              <a:buNone/>
              <a:defRPr lang="en-US" sz="4400" b="1" kern="1200" cap="all" dirty="0" smtClean="0">
                <a:solidFill>
                  <a:schemeClr val="bg1"/>
                </a:solidFill>
                <a:latin typeface="Verdana"/>
                <a:ea typeface="+mn-ea"/>
                <a:cs typeface="Verdana"/>
              </a:defRPr>
            </a:lvl1pPr>
          </a:lstStyle>
          <a:p>
            <a:pPr lvl="0"/>
            <a:r>
              <a:rPr lang="en-US" dirty="0"/>
              <a:t>Statement here</a:t>
            </a:r>
          </a:p>
        </p:txBody>
      </p:sp>
    </p:spTree>
    <p:extLst>
      <p:ext uri="{BB962C8B-B14F-4D97-AF65-F5344CB8AC3E}">
        <p14:creationId xmlns:p14="http://schemas.microsoft.com/office/powerpoint/2010/main" val="17371021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lobe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merica-globe_shadow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29014" y="203200"/>
            <a:ext cx="6640871" cy="666496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B5F46-2B7F-5B4D-AD94-C45166DC40CF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783013"/>
            <a:ext cx="9144000" cy="1571625"/>
          </a:xfrm>
          <a:prstGeom prst="rect">
            <a:avLst/>
          </a:prstGeom>
          <a:solidFill>
            <a:srgbClr val="000000">
              <a:alpha val="6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4127744"/>
            <a:ext cx="9144000" cy="825867"/>
          </a:xfrm>
        </p:spPr>
        <p:txBody>
          <a:bodyPr wrap="square" anchor="ctr" anchorCtr="0">
            <a:noAutofit/>
          </a:bodyPr>
          <a:lstStyle>
            <a:lvl1pPr marL="0" indent="0" algn="ctr" defTabSz="457200" rtl="0" eaLnBrk="1" latinLnBrk="0" hangingPunct="1">
              <a:buNone/>
              <a:defRPr lang="en-US" sz="4400" b="1" kern="1200" cap="all" dirty="0" smtClean="0">
                <a:solidFill>
                  <a:schemeClr val="bg1"/>
                </a:solidFill>
                <a:latin typeface="Verdana"/>
                <a:ea typeface="+mn-ea"/>
                <a:cs typeface="Verdana"/>
              </a:defRPr>
            </a:lvl1pPr>
          </a:lstStyle>
          <a:p>
            <a:pPr lvl="0"/>
            <a:r>
              <a:rPr lang="en-US" dirty="0"/>
              <a:t>Statement here</a:t>
            </a:r>
          </a:p>
        </p:txBody>
      </p:sp>
    </p:spTree>
    <p:extLst>
      <p:ext uri="{BB962C8B-B14F-4D97-AF65-F5344CB8AC3E}">
        <p14:creationId xmlns:p14="http://schemas.microsoft.com/office/powerpoint/2010/main" val="1666413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lob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merica-globe_shadow_small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2880" y="332740"/>
            <a:ext cx="5059680" cy="5080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7769" y="3884054"/>
            <a:ext cx="4166148" cy="800724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995615" y="6547962"/>
            <a:ext cx="1288163" cy="292565"/>
          </a:xfrm>
        </p:spPr>
        <p:txBody>
          <a:bodyPr/>
          <a:lstStyle/>
          <a:p>
            <a:fld id="{6E7C3E9F-FCDE-664F-9336-1ABBAA0EA927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21923" y="6547962"/>
            <a:ext cx="2086022" cy="29256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795846" y="6547962"/>
            <a:ext cx="890953" cy="292565"/>
          </a:xfrm>
        </p:spPr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4708768" y="4699000"/>
            <a:ext cx="4112847" cy="1807308"/>
          </a:xfrm>
        </p:spPr>
        <p:txBody>
          <a:bodyPr/>
          <a:lstStyle>
            <a:lvl1pPr>
              <a:lnSpc>
                <a:spcPct val="100000"/>
              </a:lnSpc>
              <a:spcBef>
                <a:spcPts val="400"/>
              </a:spcBef>
              <a:defRPr sz="1200"/>
            </a:lvl1pPr>
            <a:lvl2pPr>
              <a:lnSpc>
                <a:spcPct val="100000"/>
              </a:lnSpc>
              <a:spcBef>
                <a:spcPts val="300"/>
              </a:spcBef>
              <a:defRPr sz="1100"/>
            </a:lvl2pPr>
            <a:lvl3pPr>
              <a:lnSpc>
                <a:spcPct val="100000"/>
              </a:lnSpc>
              <a:spcBef>
                <a:spcPts val="200"/>
              </a:spcBef>
              <a:defRPr sz="1050"/>
            </a:lvl3pPr>
            <a:lvl4pPr>
              <a:lnSpc>
                <a:spcPct val="100000"/>
              </a:lnSpc>
              <a:spcBef>
                <a:spcPts val="100"/>
              </a:spcBef>
              <a:defRPr sz="1000"/>
            </a:lvl4pPr>
            <a:lvl5pPr>
              <a:lnSpc>
                <a:spcPct val="100000"/>
              </a:lnSpc>
              <a:spcBef>
                <a:spcPts val="100"/>
              </a:spcBef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6829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2219-5F3D-7F43-849E-768B69F61FFB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833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48132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790700" y="990600"/>
            <a:ext cx="6756400" cy="3683000"/>
          </a:xfrm>
        </p:spPr>
        <p:txBody>
          <a:bodyPr/>
          <a:lstStyle>
            <a:lvl1pPr algn="r">
              <a:buNone/>
              <a:defRPr sz="6000" b="1" baseline="0">
                <a:solidFill>
                  <a:srgbClr val="F79646"/>
                </a:solidFill>
              </a:defRPr>
            </a:lvl1pPr>
          </a:lstStyle>
          <a:p>
            <a:pPr lvl="0"/>
            <a:r>
              <a:rPr lang="en-US" dirty="0"/>
              <a:t>Emphasis Slide</a:t>
            </a:r>
          </a:p>
          <a:p>
            <a:pPr lvl="0"/>
            <a:r>
              <a:rPr lang="en-US" dirty="0"/>
              <a:t>Used for making one important Point</a:t>
            </a:r>
          </a:p>
        </p:txBody>
      </p:sp>
    </p:spTree>
    <p:extLst>
      <p:ext uri="{BB962C8B-B14F-4D97-AF65-F5344CB8AC3E}">
        <p14:creationId xmlns:p14="http://schemas.microsoft.com/office/powerpoint/2010/main" val="14527663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DA2EC-FE51-234C-8874-87F532D5C722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016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6BB0B-C07A-EF4C-ADBF-B404E3B41965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7739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0531E-1DA2-B34A-93A6-C570B815175C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0837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E4664-5CFD-1A4D-9B41-76CFD729FE90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260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995" y="1922202"/>
            <a:ext cx="8081453" cy="80072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32219-5F3D-7F43-849E-768B69F61FFB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2610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995" y="1355147"/>
            <a:ext cx="8105496" cy="496462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2BFA-C828-2446-9B72-82AD7C7C4D28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29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781" y="1188101"/>
            <a:ext cx="8107710" cy="80072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3187" y="2104039"/>
            <a:ext cx="7431304" cy="4215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62BFA-C828-2446-9B72-82AD7C7C4D28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9502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53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1" y="1802513"/>
            <a:ext cx="6063565" cy="1525991"/>
          </a:xfrm>
          <a:prstGeom prst="rect">
            <a:avLst/>
          </a:prstGeom>
          <a:solidFill>
            <a:srgbClr val="68676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4237838" y="3041745"/>
            <a:ext cx="4906162" cy="860290"/>
          </a:xfrm>
          <a:prstGeom prst="rect">
            <a:avLst/>
          </a:prstGeom>
          <a:solidFill>
            <a:srgbClr val="BC650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903" y="2007073"/>
            <a:ext cx="5357451" cy="1016006"/>
          </a:xfrm>
        </p:spPr>
        <p:txBody>
          <a:bodyPr anchor="ctr"/>
          <a:lstStyle>
            <a:lvl1pPr algn="ctr">
              <a:defRPr sz="2800" b="0" i="0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9607" y="3051981"/>
            <a:ext cx="3974883" cy="792411"/>
          </a:xfrm>
        </p:spPr>
        <p:txBody>
          <a:bodyPr anchor="ctr"/>
          <a:lstStyle>
            <a:lvl1pPr marL="0" indent="0" algn="l">
              <a:buNone/>
              <a:defRPr sz="1700" b="0" cap="all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6830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996" y="1052514"/>
            <a:ext cx="3953364" cy="537205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153" y="1052514"/>
            <a:ext cx="3976008" cy="537205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C587-CD89-8C40-AE01-36B25C2FD636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2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995" y="983189"/>
            <a:ext cx="3960832" cy="568669"/>
          </a:xfrm>
        </p:spPr>
        <p:txBody>
          <a:bodyPr tIns="0" anchor="b">
            <a:normAutofit/>
          </a:bodyPr>
          <a:lstStyle>
            <a:lvl1pPr marL="0" indent="0">
              <a:lnSpc>
                <a:spcPct val="100000"/>
              </a:lnSpc>
              <a:buNone/>
              <a:defRPr sz="2000" b="1">
                <a:solidFill>
                  <a:srgbClr val="A6A40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995" y="1562099"/>
            <a:ext cx="3960832" cy="4920071"/>
          </a:xfrm>
        </p:spPr>
        <p:txBody>
          <a:bodyPr/>
          <a:lstStyle>
            <a:lvl1pPr>
              <a:defRPr sz="1600">
                <a:solidFill>
                  <a:srgbClr val="504B4B"/>
                </a:solidFill>
              </a:defRPr>
            </a:lvl1pPr>
            <a:lvl2pPr>
              <a:defRPr sz="1400">
                <a:solidFill>
                  <a:srgbClr val="504B4B"/>
                </a:solidFill>
              </a:defRPr>
            </a:lvl2pPr>
            <a:lvl3pPr>
              <a:defRPr sz="1200">
                <a:solidFill>
                  <a:srgbClr val="504B4B"/>
                </a:solidFill>
              </a:defRPr>
            </a:lvl3pPr>
            <a:lvl4pPr>
              <a:defRPr sz="1100">
                <a:solidFill>
                  <a:srgbClr val="504B4B"/>
                </a:solidFill>
              </a:defRPr>
            </a:lvl4pPr>
            <a:lvl5pPr>
              <a:defRPr sz="1100">
                <a:solidFill>
                  <a:srgbClr val="504B4B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607" y="983189"/>
            <a:ext cx="3976008" cy="568669"/>
          </a:xfrm>
        </p:spPr>
        <p:txBody>
          <a:bodyPr tIns="0" anchor="b">
            <a:normAutofit/>
          </a:bodyPr>
          <a:lstStyle>
            <a:lvl1pPr marL="0" indent="0">
              <a:lnSpc>
                <a:spcPct val="100000"/>
              </a:lnSpc>
              <a:buNone/>
              <a:defRPr sz="2000" b="1">
                <a:solidFill>
                  <a:srgbClr val="A6A40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607" y="1562099"/>
            <a:ext cx="3976008" cy="4920071"/>
          </a:xfrm>
        </p:spPr>
        <p:txBody>
          <a:bodyPr/>
          <a:lstStyle>
            <a:lvl1pPr>
              <a:defRPr sz="1600">
                <a:solidFill>
                  <a:srgbClr val="504B4B"/>
                </a:solidFill>
              </a:defRPr>
            </a:lvl1pPr>
            <a:lvl2pPr>
              <a:defRPr sz="1400">
                <a:solidFill>
                  <a:srgbClr val="504B4B"/>
                </a:solidFill>
              </a:defRPr>
            </a:lvl2pPr>
            <a:lvl3pPr>
              <a:defRPr sz="1200">
                <a:solidFill>
                  <a:srgbClr val="504B4B"/>
                </a:solidFill>
              </a:defRPr>
            </a:lvl3pPr>
            <a:lvl4pPr>
              <a:defRPr sz="1100">
                <a:solidFill>
                  <a:srgbClr val="504B4B"/>
                </a:solidFill>
              </a:defRPr>
            </a:lvl4pPr>
            <a:lvl5pPr>
              <a:defRPr sz="1100">
                <a:solidFill>
                  <a:srgbClr val="504B4B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4BB27-D512-944F-BD47-D639527B0043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97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5320890" y="5330091"/>
            <a:ext cx="3606765" cy="1057841"/>
          </a:xfrm>
        </p:spPr>
        <p:txBody>
          <a:bodyPr/>
          <a:lstStyle>
            <a:lvl1pPr marL="174625" indent="-174625">
              <a:lnSpc>
                <a:spcPct val="100000"/>
              </a:lnSpc>
              <a:spcBef>
                <a:spcPts val="300"/>
              </a:spcBef>
              <a:defRPr sz="1300"/>
            </a:lvl1pPr>
            <a:lvl2pPr>
              <a:lnSpc>
                <a:spcPct val="100000"/>
              </a:lnSpc>
              <a:spcBef>
                <a:spcPts val="30"/>
              </a:spcBef>
              <a:defRPr sz="1200"/>
            </a:lvl2pPr>
            <a:lvl3pPr>
              <a:lnSpc>
                <a:spcPct val="100000"/>
              </a:lnSpc>
              <a:spcBef>
                <a:spcPts val="30"/>
              </a:spcBef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629607" y="4893679"/>
            <a:ext cx="4287895" cy="423749"/>
          </a:xfrm>
        </p:spPr>
        <p:txBody>
          <a:bodyPr tIns="18288" bIns="18288"/>
          <a:lstStyle>
            <a:lvl1pPr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7"/>
          </p:nvPr>
        </p:nvSpPr>
        <p:spPr>
          <a:xfrm>
            <a:off x="1173187" y="1586793"/>
            <a:ext cx="4930054" cy="3125788"/>
          </a:xfrm>
          <a:effectLst>
            <a:outerShdw blurRad="190500" dist="63500" dir="2700000">
              <a:srgbClr val="000000">
                <a:alpha val="43000"/>
              </a:srgbClr>
            </a:outerShdw>
          </a:effectLst>
        </p:spPr>
        <p:txBody>
          <a:bodyPr rtlCol="0">
            <a:noAutofit/>
          </a:bodyPr>
          <a:lstStyle>
            <a:lvl1pPr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D68E-693D-9C49-A798-620CA0EADA79}" type="datetime1">
              <a:rPr lang="en-US"/>
              <a:pPr>
                <a:defRPr/>
              </a:pPr>
              <a:t>9/3/2018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3CD29-3FF4-6D4C-91CD-B76B0411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2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258" y="375829"/>
            <a:ext cx="8107710" cy="80072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995" y="1355148"/>
            <a:ext cx="8106620" cy="49646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47962"/>
            <a:ext cx="2133600" cy="2925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4"/>
                </a:solidFill>
              </a:defRPr>
            </a:lvl1pPr>
          </a:lstStyle>
          <a:p>
            <a:fld id="{64F5F5AC-42C6-7943-932B-3849F0E3EB5C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47962"/>
            <a:ext cx="2895600" cy="2925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4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47962"/>
            <a:ext cx="2133600" cy="2925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4"/>
                </a:solidFill>
              </a:defRPr>
            </a:lvl1pPr>
          </a:lstStyle>
          <a:p>
            <a:fld id="{49D7BC1C-BEF1-FE43-BAF8-AEC9A28588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7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b="0" kern="1200">
          <a:solidFill>
            <a:srgbClr val="953D46"/>
          </a:solidFill>
          <a:latin typeface="+mj-ea"/>
          <a:ea typeface="+mj-ea"/>
          <a:cs typeface="+mj-cs"/>
        </a:defRPr>
      </a:lvl1pPr>
    </p:titleStyle>
    <p:bodyStyle>
      <a:lvl1pPr marL="225425" indent="-225425" algn="l" defTabSz="457200" rtl="0" eaLnBrk="1" latinLnBrk="0" hangingPunct="1">
        <a:lnSpc>
          <a:spcPct val="110000"/>
        </a:lnSpc>
        <a:spcBef>
          <a:spcPts val="600"/>
        </a:spcBef>
        <a:buFontTx/>
        <a:buBlip>
          <a:blip r:embed="rId27"/>
        </a:buBlip>
        <a:defRPr sz="1800" kern="1200">
          <a:solidFill>
            <a:srgbClr val="504B4B"/>
          </a:solidFill>
          <a:latin typeface="+mn-ea"/>
          <a:ea typeface="+mn-ea"/>
          <a:cs typeface="+mn-cs"/>
        </a:defRPr>
      </a:lvl1pPr>
      <a:lvl2pPr marL="573088" indent="-238125" algn="l" defTabSz="457200" rtl="0" eaLnBrk="1" latinLnBrk="0" hangingPunct="1">
        <a:lnSpc>
          <a:spcPct val="110000"/>
        </a:lnSpc>
        <a:spcBef>
          <a:spcPts val="500"/>
        </a:spcBef>
        <a:buFontTx/>
        <a:buBlip>
          <a:blip r:embed="rId28"/>
        </a:buBlip>
        <a:defRPr sz="1600" kern="1200">
          <a:solidFill>
            <a:srgbClr val="504B4B"/>
          </a:solidFill>
          <a:latin typeface="+mn-ea"/>
          <a:ea typeface="+mn-ea"/>
          <a:cs typeface="+mn-cs"/>
        </a:defRPr>
      </a:lvl2pPr>
      <a:lvl3pPr marL="860425" indent="-182563" algn="l" defTabSz="457200" rtl="0" eaLnBrk="1" latinLnBrk="0" hangingPunct="1">
        <a:lnSpc>
          <a:spcPct val="110000"/>
        </a:lnSpc>
        <a:spcBef>
          <a:spcPts val="300"/>
        </a:spcBef>
        <a:buFontTx/>
        <a:buBlip>
          <a:blip r:embed="rId29"/>
        </a:buBlip>
        <a:defRPr sz="1400" kern="1200">
          <a:solidFill>
            <a:srgbClr val="504B4B"/>
          </a:solidFill>
          <a:latin typeface="+mn-ea"/>
          <a:ea typeface="+mn-ea"/>
          <a:cs typeface="+mn-cs"/>
        </a:defRPr>
      </a:lvl3pPr>
      <a:lvl4pPr marL="1198563" indent="-225425" algn="l" defTabSz="457200" rtl="0" eaLnBrk="1" latinLnBrk="0" hangingPunct="1">
        <a:lnSpc>
          <a:spcPct val="110000"/>
        </a:lnSpc>
        <a:spcBef>
          <a:spcPts val="100"/>
        </a:spcBef>
        <a:buFontTx/>
        <a:buBlip>
          <a:blip r:embed="rId27"/>
        </a:buBlip>
        <a:defRPr sz="1200" kern="1200">
          <a:solidFill>
            <a:srgbClr val="504B4B"/>
          </a:solidFill>
          <a:latin typeface="+mn-ea"/>
          <a:ea typeface="+mn-ea"/>
          <a:cs typeface="+mn-cs"/>
        </a:defRPr>
      </a:lvl4pPr>
      <a:lvl5pPr marL="1544638" indent="-228600" algn="l" defTabSz="457200" rtl="0" eaLnBrk="1" latinLnBrk="0" hangingPunct="1">
        <a:lnSpc>
          <a:spcPct val="110000"/>
        </a:lnSpc>
        <a:spcBef>
          <a:spcPts val="0"/>
        </a:spcBef>
        <a:buFontTx/>
        <a:buBlip>
          <a:blip r:embed="rId27"/>
        </a:buBlip>
        <a:defRPr sz="1200" kern="1200">
          <a:solidFill>
            <a:srgbClr val="504B4B"/>
          </a:solidFill>
          <a:latin typeface="+mn-ea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scontent.xx.fbcdn.net/v/t1.0-9/13094270_1222213004486199_9144684840142813919_n.jpg?oh=762f41ee8cf7073edd9a410c010e38f8&amp;oe=57EF189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" y="0"/>
            <a:ext cx="9144000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직사각형 6"/>
          <p:cNvSpPr/>
          <p:nvPr/>
        </p:nvSpPr>
        <p:spPr>
          <a:xfrm>
            <a:off x="78654" y="5502852"/>
            <a:ext cx="7085661" cy="1209747"/>
          </a:xfrm>
          <a:prstGeom prst="rect">
            <a:avLst/>
          </a:prstGeom>
          <a:solidFill>
            <a:srgbClr val="F4E5E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j-ea"/>
              <a:ea typeface="+mj-ea"/>
            </a:endParaRPr>
          </a:p>
        </p:txBody>
      </p:sp>
      <p:sp>
        <p:nvSpPr>
          <p:cNvPr id="5" name="부제목 4"/>
          <p:cNvSpPr>
            <a:spLocks noGrp="1"/>
          </p:cNvSpPr>
          <p:nvPr>
            <p:ph type="subTitle" idx="1"/>
          </p:nvPr>
        </p:nvSpPr>
        <p:spPr>
          <a:xfrm>
            <a:off x="832118" y="836685"/>
            <a:ext cx="4687098" cy="830997"/>
          </a:xfrm>
        </p:spPr>
        <p:txBody>
          <a:bodyPr/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DAY 10</a:t>
            </a:r>
          </a:p>
          <a:p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while </a:t>
            </a:r>
            <a:r>
              <a:rPr lang="ko-KR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명령으로 반복하기 </a:t>
            </a:r>
            <a:endParaRPr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1903" y="5790887"/>
            <a:ext cx="6106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>
                <a:solidFill>
                  <a:srgbClr val="953D46"/>
                </a:solidFill>
                <a:latin typeface="+mj-ea"/>
                <a:ea typeface="+mj-ea"/>
              </a:rPr>
              <a:t>모두의 </a:t>
            </a:r>
            <a:r>
              <a:rPr lang="ko-KR" altLang="en-US" b="1" dirty="0" err="1">
                <a:solidFill>
                  <a:srgbClr val="953D46"/>
                </a:solidFill>
                <a:latin typeface="+mj-ea"/>
                <a:ea typeface="+mj-ea"/>
              </a:rPr>
              <a:t>파이썬</a:t>
            </a:r>
            <a:r>
              <a:rPr lang="ko-KR" altLang="en-US" b="1" dirty="0">
                <a:solidFill>
                  <a:srgbClr val="953D46"/>
                </a:solidFill>
                <a:latin typeface="+mj-ea"/>
                <a:ea typeface="+mj-ea"/>
              </a:rPr>
              <a:t> </a:t>
            </a:r>
            <a:r>
              <a:rPr lang="en-US" altLang="ko-KR" dirty="0">
                <a:latin typeface="+mj-ea"/>
                <a:ea typeface="+mj-ea"/>
              </a:rPr>
              <a:t>20</a:t>
            </a:r>
            <a:r>
              <a:rPr lang="ko-KR" altLang="en-US" dirty="0">
                <a:latin typeface="+mj-ea"/>
                <a:ea typeface="+mj-ea"/>
              </a:rPr>
              <a:t>일 만에 배우는 프로그래밍 기초</a:t>
            </a:r>
          </a:p>
        </p:txBody>
      </p:sp>
    </p:spTree>
    <p:extLst>
      <p:ext uri="{BB962C8B-B14F-4D97-AF65-F5344CB8AC3E}">
        <p14:creationId xmlns:p14="http://schemas.microsoft.com/office/powerpoint/2010/main" val="402351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처리 7"/>
          <p:cNvSpPr/>
          <p:nvPr/>
        </p:nvSpPr>
        <p:spPr>
          <a:xfrm>
            <a:off x="0" y="0"/>
            <a:ext cx="539552" cy="476672"/>
          </a:xfrm>
          <a:prstGeom prst="flowChartProcess">
            <a:avLst/>
          </a:prstGeom>
          <a:solidFill>
            <a:srgbClr val="F84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3. </a:t>
            </a:r>
            <a:r>
              <a:rPr lang="ko-KR" altLang="en-US" dirty="0">
                <a:solidFill>
                  <a:schemeClr val="tx1"/>
                </a:solidFill>
              </a:rPr>
              <a:t>숫자를 추측해서 맞히는 프로그램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-108520" y="15007"/>
            <a:ext cx="720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9" name="내용 개체 틀 2"/>
          <p:cNvSpPr txBox="1">
            <a:spLocks/>
          </p:cNvSpPr>
          <p:nvPr/>
        </p:nvSpPr>
        <p:spPr>
          <a:xfrm>
            <a:off x="630871" y="1556084"/>
            <a:ext cx="4459592" cy="4407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Tx/>
              <a:buBlip>
                <a:blip r:embed="rId2"/>
              </a:buBlip>
              <a:defRPr sz="18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1pPr>
            <a:lvl2pPr marL="573088" indent="-238125" algn="l" defTabSz="457200" rtl="0" eaLnBrk="1" latinLnBrk="0" hangingPunct="1">
              <a:lnSpc>
                <a:spcPct val="110000"/>
              </a:lnSpc>
              <a:spcBef>
                <a:spcPts val="500"/>
              </a:spcBef>
              <a:buFontTx/>
              <a:buBlip>
                <a:blip r:embed="rId3"/>
              </a:buBlip>
              <a:defRPr sz="16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2pPr>
            <a:lvl3pPr marL="860425" indent="-182563" algn="l" defTabSz="457200" rtl="0" eaLnBrk="1" latinLnBrk="0" hangingPunct="1">
              <a:lnSpc>
                <a:spcPct val="110000"/>
              </a:lnSpc>
              <a:spcBef>
                <a:spcPts val="300"/>
              </a:spcBef>
              <a:buFontTx/>
              <a:buBlip>
                <a:blip r:embed="rId4"/>
              </a:buBlip>
              <a:defRPr sz="14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3pPr>
            <a:lvl4pPr marL="1198563" indent="-225425" algn="l" defTabSz="457200" rtl="0" eaLnBrk="1" latinLnBrk="0" hangingPunct="1">
              <a:lnSpc>
                <a:spcPct val="110000"/>
              </a:lnSpc>
              <a:spcBef>
                <a:spcPts val="10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4pPr>
            <a:lvl5pPr marL="1544638" indent="-228600" algn="l" defTabSz="457200" rtl="0" eaLnBrk="1" latinLnBrk="0" hangingPunct="1">
              <a:lnSpc>
                <a:spcPct val="110000"/>
              </a:lnSpc>
              <a:spcBef>
                <a:spcPts val="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 </a:t>
            </a:r>
            <a:r>
              <a:rPr lang="ko-KR" altLang="en-US" dirty="0"/>
              <a:t>실행결과</a:t>
            </a:r>
            <a:br>
              <a:rPr lang="en-US" altLang="ko-KR" dirty="0"/>
            </a:br>
            <a:r>
              <a:rPr lang="en-US" altLang="ko-KR" dirty="0"/>
              <a:t>   </a:t>
            </a:r>
            <a:br>
              <a:rPr lang="en-US" altLang="ko-KR" dirty="0"/>
            </a:br>
            <a:r>
              <a:rPr lang="ko-KR" altLang="en-US" dirty="0"/>
              <a:t>맞혀보세요</a:t>
            </a:r>
            <a:r>
              <a:rPr lang="en-US" altLang="ko-KR" dirty="0"/>
              <a:t>? 15</a:t>
            </a:r>
            <a:br>
              <a:rPr lang="en-US" altLang="ko-KR" dirty="0"/>
            </a:br>
            <a:r>
              <a:rPr lang="ko-KR" altLang="en-US" dirty="0"/>
              <a:t>너무 커요</a:t>
            </a:r>
            <a:r>
              <a:rPr lang="en-US" altLang="ko-KR" dirty="0"/>
              <a:t>.</a:t>
            </a:r>
            <a:br>
              <a:rPr lang="en-US" altLang="ko-KR" dirty="0"/>
            </a:br>
            <a:r>
              <a:rPr lang="ko-KR" altLang="en-US" dirty="0"/>
              <a:t>맞혀보세요</a:t>
            </a:r>
            <a:r>
              <a:rPr lang="en-US" altLang="ko-KR" dirty="0"/>
              <a:t>? 10</a:t>
            </a:r>
            <a:br>
              <a:rPr lang="en-US" altLang="ko-KR" dirty="0"/>
            </a:br>
            <a:r>
              <a:rPr lang="ko-KR" altLang="en-US" dirty="0"/>
              <a:t>너무 작아요</a:t>
            </a:r>
            <a:r>
              <a:rPr lang="en-US" altLang="ko-KR" dirty="0"/>
              <a:t>.</a:t>
            </a:r>
            <a:br>
              <a:rPr lang="en-US" altLang="ko-KR" dirty="0"/>
            </a:br>
            <a:r>
              <a:rPr lang="ko-KR" altLang="en-US" dirty="0"/>
              <a:t>맞혀보세요</a:t>
            </a:r>
            <a:r>
              <a:rPr lang="en-US" altLang="ko-KR" dirty="0"/>
              <a:t>? 12</a:t>
            </a:r>
            <a:br>
              <a:rPr lang="en-US" altLang="ko-KR" dirty="0"/>
            </a:br>
            <a:r>
              <a:rPr lang="ko-KR" altLang="en-US" dirty="0"/>
              <a:t>너무 작아요</a:t>
            </a:r>
            <a:r>
              <a:rPr lang="en-US" altLang="ko-KR" dirty="0"/>
              <a:t>.</a:t>
            </a:r>
            <a:br>
              <a:rPr lang="en-US" altLang="ko-KR" dirty="0"/>
            </a:br>
            <a:r>
              <a:rPr lang="ko-KR" altLang="en-US" dirty="0"/>
              <a:t>맞혀보세요</a:t>
            </a:r>
            <a:r>
              <a:rPr lang="en-US" altLang="ko-KR" dirty="0"/>
              <a:t>? 13</a:t>
            </a:r>
            <a:br>
              <a:rPr lang="en-US" altLang="ko-KR" dirty="0"/>
            </a:br>
            <a:r>
              <a:rPr lang="ko-KR" altLang="en-US" dirty="0"/>
              <a:t>너무 작아요</a:t>
            </a:r>
            <a:r>
              <a:rPr lang="en-US" altLang="ko-KR" dirty="0"/>
              <a:t>.</a:t>
            </a:r>
            <a:br>
              <a:rPr lang="en-US" altLang="ko-KR" dirty="0"/>
            </a:br>
            <a:r>
              <a:rPr lang="ko-KR" altLang="en-US" dirty="0"/>
              <a:t>맞혀보세요</a:t>
            </a:r>
            <a:r>
              <a:rPr lang="en-US" altLang="ko-KR" dirty="0"/>
              <a:t>? 14</a:t>
            </a:r>
            <a:br>
              <a:rPr lang="en-US" altLang="ko-KR" dirty="0"/>
            </a:br>
            <a:r>
              <a:rPr lang="ko-KR" altLang="en-US" dirty="0"/>
              <a:t>정답</a:t>
            </a:r>
          </a:p>
        </p:txBody>
      </p:sp>
    </p:spTree>
    <p:extLst>
      <p:ext uri="{BB962C8B-B14F-4D97-AF65-F5344CB8AC3E}">
        <p14:creationId xmlns:p14="http://schemas.microsoft.com/office/powerpoint/2010/main" val="1459836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숙제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앞의 </a:t>
            </a:r>
            <a:r>
              <a:rPr lang="en-US" altLang="ko-KR" dirty="0"/>
              <a:t>“</a:t>
            </a:r>
            <a:r>
              <a:rPr lang="ko-KR" altLang="en-US" dirty="0"/>
              <a:t>무작위로 덧셈 문제를 만들어서 맞히는 프로그램</a:t>
            </a:r>
            <a:r>
              <a:rPr lang="en-US" altLang="ko-KR" dirty="0"/>
              <a:t>” </a:t>
            </a:r>
            <a:r>
              <a:rPr lang="ko-KR" altLang="en-US" dirty="0"/>
              <a:t>예제에서 연산 기호 </a:t>
            </a:r>
            <a:r>
              <a:rPr lang="en-US" altLang="ko-KR" dirty="0"/>
              <a:t>+</a:t>
            </a:r>
            <a:r>
              <a:rPr lang="ko-KR" altLang="en-US" dirty="0"/>
              <a:t>를 </a:t>
            </a:r>
            <a:r>
              <a:rPr lang="en-US" altLang="ko-KR" dirty="0"/>
              <a:t>+,*, /, -</a:t>
            </a:r>
            <a:r>
              <a:rPr lang="ko-KR" altLang="en-US" dirty="0"/>
              <a:t>로 </a:t>
            </a:r>
            <a:r>
              <a:rPr lang="ko-KR" altLang="en-US" dirty="0" err="1"/>
              <a:t>랜덤하게</a:t>
            </a:r>
            <a:r>
              <a:rPr lang="ko-KR" altLang="en-US" dirty="0"/>
              <a:t> 결정해서 문제를 내는 것으로 바꾼 후</a:t>
            </a:r>
            <a:r>
              <a:rPr lang="en-US" altLang="ko-KR" dirty="0"/>
              <a:t>,</a:t>
            </a:r>
          </a:p>
          <a:p>
            <a:endParaRPr lang="en-US" altLang="ko-KR" dirty="0"/>
          </a:p>
          <a:p>
            <a:r>
              <a:rPr lang="ko-KR" altLang="en-US" dirty="0"/>
              <a:t>사용자가 원하는 </a:t>
            </a:r>
            <a:r>
              <a:rPr lang="en-US" altLang="ko-KR" dirty="0"/>
              <a:t>“End”</a:t>
            </a:r>
            <a:r>
              <a:rPr lang="ko-KR" altLang="en-US" dirty="0"/>
              <a:t>를 입력하지 않는 이상은 계속 문제를 내고 맞추는 방식으로 프로그램을 수정해 보자</a:t>
            </a:r>
            <a:r>
              <a:rPr lang="en-US" altLang="ko-KR" dirty="0"/>
              <a:t>.</a:t>
            </a:r>
          </a:p>
          <a:p>
            <a:pPr marL="334963" lvl="1" indent="0">
              <a:buNone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67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직사각형 3"/>
          <p:cNvSpPr/>
          <p:nvPr/>
        </p:nvSpPr>
        <p:spPr>
          <a:xfrm>
            <a:off x="107504" y="620688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b="1" dirty="0"/>
              <a:t>while </a:t>
            </a:r>
            <a:r>
              <a:rPr lang="ko-KR" altLang="en-US" sz="2800" b="1" dirty="0"/>
              <a:t>명령으로 반복하기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57150">
            <a:solidFill>
              <a:srgbClr val="F8481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한쪽 모서리가 잘린 사각형 5"/>
          <p:cNvSpPr/>
          <p:nvPr/>
        </p:nvSpPr>
        <p:spPr>
          <a:xfrm>
            <a:off x="107504" y="1412776"/>
            <a:ext cx="8964488" cy="4680520"/>
          </a:xfrm>
          <a:prstGeom prst="snip1Rect">
            <a:avLst/>
          </a:prstGeom>
          <a:noFill/>
          <a:ln w="285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1224136" y="2276872"/>
            <a:ext cx="675341" cy="447056"/>
            <a:chOff x="395536" y="1757809"/>
            <a:chExt cx="720080" cy="476672"/>
          </a:xfrm>
        </p:grpSpPr>
        <p:sp>
          <p:nvSpPr>
            <p:cNvPr id="8" name="순서도: 처리 7"/>
            <p:cNvSpPr/>
            <p:nvPr/>
          </p:nvSpPr>
          <p:spPr>
            <a:xfrm>
              <a:off x="504056" y="1757809"/>
              <a:ext cx="539552" cy="476672"/>
            </a:xfrm>
            <a:prstGeom prst="flowChartProcess">
              <a:avLst/>
            </a:prstGeom>
            <a:solidFill>
              <a:srgbClr val="F84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395536" y="1772816"/>
              <a:ext cx="72008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</a:rPr>
                <a:t>01</a:t>
              </a:r>
              <a:endParaRPr lang="ko-KR" alt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0" name="직사각형 9"/>
          <p:cNvSpPr/>
          <p:nvPr/>
        </p:nvSpPr>
        <p:spPr>
          <a:xfrm>
            <a:off x="1872208" y="2262621"/>
            <a:ext cx="63722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2000" b="1" dirty="0"/>
              <a:t>while </a:t>
            </a:r>
            <a:r>
              <a:rPr lang="ko-KR" altLang="en-US" sz="2000" b="1" dirty="0" err="1"/>
              <a:t>명령으로반복해서</a:t>
            </a:r>
            <a:r>
              <a:rPr lang="ko-KR" altLang="en-US" sz="2000" b="1" dirty="0"/>
              <a:t> 숫자를 출력하는 프로그램</a:t>
            </a:r>
            <a:endParaRPr lang="en-US" altLang="ko-KR" sz="2000" b="1" dirty="0"/>
          </a:p>
          <a:p>
            <a:pPr>
              <a:lnSpc>
                <a:spcPct val="110000"/>
              </a:lnSpc>
            </a:pPr>
            <a:endParaRPr lang="ko-KR" altLang="en-US" sz="2000" b="1" dirty="0"/>
          </a:p>
          <a:p>
            <a:pPr>
              <a:lnSpc>
                <a:spcPct val="110000"/>
              </a:lnSpc>
            </a:pPr>
            <a:r>
              <a:rPr lang="en-US" altLang="ko-KR" sz="2000" b="1" dirty="0"/>
              <a:t>1</a:t>
            </a:r>
            <a:r>
              <a:rPr lang="ko-KR" altLang="en-US" sz="2000" b="1" dirty="0"/>
              <a:t>부터 </a:t>
            </a:r>
            <a:r>
              <a:rPr lang="en-US" altLang="ko-KR" sz="2000" b="1" dirty="0"/>
              <a:t>10</a:t>
            </a:r>
            <a:r>
              <a:rPr lang="ko-KR" altLang="en-US" sz="2000" b="1" dirty="0"/>
              <a:t>까지 숫자의 합계를 구하는 프로그램</a:t>
            </a:r>
            <a:endParaRPr lang="en-US" altLang="ko-KR" sz="2000" b="1" dirty="0"/>
          </a:p>
          <a:p>
            <a:pPr>
              <a:lnSpc>
                <a:spcPct val="110000"/>
              </a:lnSpc>
            </a:pPr>
            <a:endParaRPr lang="ko-KR" altLang="en-US" sz="2000" b="1" dirty="0"/>
          </a:p>
          <a:p>
            <a:pPr>
              <a:lnSpc>
                <a:spcPct val="110000"/>
              </a:lnSpc>
            </a:pPr>
            <a:r>
              <a:rPr lang="ko-KR" altLang="en-US" sz="2000" b="1" dirty="0"/>
              <a:t>숫자를 추측해서 맞히는 프로그램</a:t>
            </a:r>
            <a:endParaRPr lang="en-US" altLang="ko-KR" sz="2000" b="1" dirty="0"/>
          </a:p>
        </p:txBody>
      </p:sp>
      <p:grpSp>
        <p:nvGrpSpPr>
          <p:cNvPr id="11" name="그룹 10"/>
          <p:cNvGrpSpPr/>
          <p:nvPr/>
        </p:nvGrpSpPr>
        <p:grpSpPr>
          <a:xfrm>
            <a:off x="1224136" y="2924944"/>
            <a:ext cx="675341" cy="475740"/>
            <a:chOff x="395536" y="1757809"/>
            <a:chExt cx="720080" cy="507256"/>
          </a:xfrm>
        </p:grpSpPr>
        <p:sp>
          <p:nvSpPr>
            <p:cNvPr id="12" name="순서도: 처리 11"/>
            <p:cNvSpPr/>
            <p:nvPr/>
          </p:nvSpPr>
          <p:spPr>
            <a:xfrm>
              <a:off x="504056" y="1757809"/>
              <a:ext cx="539552" cy="476672"/>
            </a:xfrm>
            <a:prstGeom prst="flowChartProcess">
              <a:avLst/>
            </a:prstGeom>
            <a:solidFill>
              <a:srgbClr val="F84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395536" y="1772816"/>
              <a:ext cx="720080" cy="4922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</a:rPr>
                <a:t>02</a:t>
              </a:r>
              <a:endParaRPr lang="ko-KR" altLang="en-US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그룹 13"/>
          <p:cNvGrpSpPr/>
          <p:nvPr/>
        </p:nvGrpSpPr>
        <p:grpSpPr>
          <a:xfrm>
            <a:off x="1224136" y="3573016"/>
            <a:ext cx="675341" cy="475740"/>
            <a:chOff x="395536" y="1757809"/>
            <a:chExt cx="720080" cy="507256"/>
          </a:xfrm>
        </p:grpSpPr>
        <p:sp>
          <p:nvSpPr>
            <p:cNvPr id="15" name="순서도: 처리 14"/>
            <p:cNvSpPr/>
            <p:nvPr/>
          </p:nvSpPr>
          <p:spPr>
            <a:xfrm>
              <a:off x="504056" y="1757809"/>
              <a:ext cx="539552" cy="476672"/>
            </a:xfrm>
            <a:prstGeom prst="flowChartProcess">
              <a:avLst/>
            </a:prstGeom>
            <a:solidFill>
              <a:srgbClr val="F848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395536" y="1772816"/>
              <a:ext cx="720080" cy="4922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400" b="1" dirty="0">
                  <a:solidFill>
                    <a:schemeClr val="bg1"/>
                  </a:solidFill>
                </a:rPr>
                <a:t>03</a:t>
              </a:r>
              <a:endParaRPr lang="ko-KR" altLang="en-US" sz="2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0543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4257" y="375829"/>
            <a:ext cx="8964337" cy="800724"/>
          </a:xfrm>
        </p:spPr>
        <p:txBody>
          <a:bodyPr/>
          <a:lstStyle/>
          <a:p>
            <a:r>
              <a:rPr lang="en-US" altLang="ko-KR" sz="3600" dirty="0"/>
              <a:t>1. </a:t>
            </a:r>
            <a:r>
              <a:rPr lang="en-US" altLang="ko-KR" dirty="0">
                <a:solidFill>
                  <a:schemeClr val="tx1"/>
                </a:solidFill>
              </a:rPr>
              <a:t>while </a:t>
            </a:r>
            <a:r>
              <a:rPr lang="ko-KR" altLang="en-US" dirty="0">
                <a:solidFill>
                  <a:schemeClr val="tx1"/>
                </a:solidFill>
              </a:rPr>
              <a:t>명령으로 반복해서 숫자를 출력하는 프로그램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8995" y="1816004"/>
            <a:ext cx="3439328" cy="3225992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rgbClr val="7030A0"/>
                </a:solidFill>
              </a:rPr>
              <a:t>print</a:t>
            </a:r>
            <a:r>
              <a:rPr lang="en-US" altLang="ko-KR" dirty="0"/>
              <a:t>(</a:t>
            </a:r>
            <a:r>
              <a:rPr lang="en-US" altLang="ko-KR" dirty="0">
                <a:solidFill>
                  <a:srgbClr val="78AA28"/>
                </a:solidFill>
              </a:rPr>
              <a:t>"[1-10]“</a:t>
            </a:r>
            <a:r>
              <a:rPr lang="en-US" altLang="ko-KR" dirty="0"/>
              <a:t>)</a:t>
            </a:r>
            <a:br>
              <a:rPr lang="en-US" altLang="ko-KR" dirty="0"/>
            </a:br>
            <a:r>
              <a:rPr lang="en-US" altLang="ko-KR" dirty="0"/>
              <a:t>x = 1</a:t>
            </a:r>
            <a:br>
              <a:rPr lang="en-US" altLang="ko-KR" dirty="0"/>
            </a:br>
            <a:br>
              <a:rPr lang="en-US" altLang="ko-KR" dirty="0"/>
            </a:br>
            <a:r>
              <a:rPr lang="en-US" altLang="ko-KR" dirty="0">
                <a:solidFill>
                  <a:srgbClr val="953D46"/>
                </a:solidFill>
              </a:rPr>
              <a:t># x</a:t>
            </a:r>
            <a:r>
              <a:rPr lang="ko-KR" altLang="en-US" dirty="0">
                <a:solidFill>
                  <a:srgbClr val="953D46"/>
                </a:solidFill>
              </a:rPr>
              <a:t>가 </a:t>
            </a:r>
            <a:r>
              <a:rPr lang="en-US" altLang="ko-KR" dirty="0">
                <a:solidFill>
                  <a:srgbClr val="953D46"/>
                </a:solidFill>
              </a:rPr>
              <a:t>10 </a:t>
            </a:r>
            <a:r>
              <a:rPr lang="ko-KR" altLang="en-US" dirty="0">
                <a:solidFill>
                  <a:srgbClr val="953D46"/>
                </a:solidFill>
              </a:rPr>
              <a:t>이하인 동안 반복</a:t>
            </a:r>
            <a:br>
              <a:rPr lang="en-US" altLang="ko-KR" dirty="0">
                <a:solidFill>
                  <a:srgbClr val="953D46"/>
                </a:solidFill>
              </a:rPr>
            </a:br>
            <a:r>
              <a:rPr lang="en-US" altLang="ko-KR" dirty="0">
                <a:solidFill>
                  <a:srgbClr val="953D46"/>
                </a:solidFill>
              </a:rPr>
              <a:t>#(1</a:t>
            </a:r>
            <a:r>
              <a:rPr lang="ko-KR" altLang="en-US" dirty="0">
                <a:solidFill>
                  <a:srgbClr val="953D46"/>
                </a:solidFill>
              </a:rPr>
              <a:t>에서 </a:t>
            </a:r>
            <a:r>
              <a:rPr lang="en-US" altLang="ko-KR" dirty="0">
                <a:solidFill>
                  <a:srgbClr val="953D46"/>
                </a:solidFill>
              </a:rPr>
              <a:t>10</a:t>
            </a:r>
            <a:r>
              <a:rPr lang="ko-KR" altLang="en-US" dirty="0">
                <a:solidFill>
                  <a:srgbClr val="953D46"/>
                </a:solidFill>
              </a:rPr>
              <a:t>까지 실행</a:t>
            </a:r>
            <a:r>
              <a:rPr lang="en-US" altLang="ko-KR" dirty="0">
                <a:solidFill>
                  <a:srgbClr val="953D46"/>
                </a:solidFill>
              </a:rPr>
              <a:t>)</a:t>
            </a:r>
            <a:br>
              <a:rPr lang="en-US" altLang="ko-KR" dirty="0"/>
            </a:br>
            <a:r>
              <a:rPr lang="en-US" altLang="ko-KR" dirty="0">
                <a:solidFill>
                  <a:srgbClr val="FFC000"/>
                </a:solidFill>
              </a:rPr>
              <a:t>while</a:t>
            </a:r>
            <a:r>
              <a:rPr lang="en-US" altLang="ko-KR" dirty="0"/>
              <a:t> x &lt;= 10:</a:t>
            </a:r>
            <a:br>
              <a:rPr lang="en-US" altLang="ko-KR" dirty="0"/>
            </a:br>
            <a:r>
              <a:rPr lang="en-US" altLang="ko-KR" dirty="0"/>
              <a:t>        </a:t>
            </a:r>
            <a:r>
              <a:rPr lang="en-US" altLang="ko-KR" dirty="0">
                <a:solidFill>
                  <a:srgbClr val="7030A0"/>
                </a:solidFill>
              </a:rPr>
              <a:t>print</a:t>
            </a:r>
            <a:r>
              <a:rPr lang="en-US" altLang="ko-KR" dirty="0"/>
              <a:t>(x)</a:t>
            </a:r>
          </a:p>
          <a:p>
            <a:pPr marL="0" indent="0">
              <a:buNone/>
            </a:pPr>
            <a:r>
              <a:rPr lang="en-US" altLang="ko-KR" dirty="0">
                <a:solidFill>
                  <a:srgbClr val="953D46"/>
                </a:solidFill>
              </a:rPr>
              <a:t>          # x</a:t>
            </a:r>
            <a:r>
              <a:rPr lang="ko-KR" altLang="en-US" dirty="0">
                <a:solidFill>
                  <a:srgbClr val="953D46"/>
                </a:solidFill>
              </a:rPr>
              <a:t>에 </a:t>
            </a:r>
            <a:r>
              <a:rPr lang="en-US" altLang="ko-KR" dirty="0">
                <a:solidFill>
                  <a:srgbClr val="953D46"/>
                </a:solidFill>
              </a:rPr>
              <a:t>1</a:t>
            </a:r>
            <a:r>
              <a:rPr lang="ko-KR" altLang="en-US" dirty="0">
                <a:solidFill>
                  <a:srgbClr val="953D46"/>
                </a:solidFill>
              </a:rPr>
              <a:t>을 더해서 저장</a:t>
            </a:r>
            <a:br>
              <a:rPr lang="en-US" altLang="ko-KR" dirty="0"/>
            </a:br>
            <a:r>
              <a:rPr lang="en-US" altLang="ko-KR" dirty="0"/>
              <a:t>          x = x + 1</a:t>
            </a:r>
            <a:endParaRPr lang="ko-KR" altLang="en-US" dirty="0"/>
          </a:p>
        </p:txBody>
      </p:sp>
      <p:sp>
        <p:nvSpPr>
          <p:cNvPr id="5" name="순서도: 처리 4"/>
          <p:cNvSpPr/>
          <p:nvPr/>
        </p:nvSpPr>
        <p:spPr>
          <a:xfrm>
            <a:off x="0" y="0"/>
            <a:ext cx="539552" cy="476672"/>
          </a:xfrm>
          <a:prstGeom prst="flowChartProcess">
            <a:avLst/>
          </a:prstGeom>
          <a:solidFill>
            <a:srgbClr val="F84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-108520" y="15007"/>
            <a:ext cx="720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01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AB2A6A8-1F27-4F9D-BD13-2AF9712CECC2}"/>
              </a:ext>
            </a:extLst>
          </p:cNvPr>
          <p:cNvGrpSpPr/>
          <p:nvPr/>
        </p:nvGrpSpPr>
        <p:grpSpPr>
          <a:xfrm>
            <a:off x="4399180" y="1239934"/>
            <a:ext cx="2477100" cy="5242237"/>
            <a:chOff x="3592682" y="1239934"/>
            <a:chExt cx="2477100" cy="5242237"/>
          </a:xfrm>
        </p:grpSpPr>
        <p:sp>
          <p:nvSpPr>
            <p:cNvPr id="8" name="순서도: 처리 3">
              <a:extLst>
                <a:ext uri="{FF2B5EF4-FFF2-40B4-BE49-F238E27FC236}">
                  <a16:creationId xmlns:a16="http://schemas.microsoft.com/office/drawing/2014/main" id="{53F71826-FBB9-4997-B117-DC56CEE75ED6}"/>
                </a:ext>
              </a:extLst>
            </p:cNvPr>
            <p:cNvSpPr/>
            <p:nvPr/>
          </p:nvSpPr>
          <p:spPr>
            <a:xfrm>
              <a:off x="3823110" y="2680109"/>
              <a:ext cx="1209747" cy="403249"/>
            </a:xfrm>
            <a:prstGeom prst="flowChart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x = 1</a:t>
              </a:r>
              <a:endParaRPr lang="ko-KR" altLang="en-US" dirty="0"/>
            </a:p>
          </p:txBody>
        </p:sp>
        <p:sp>
          <p:nvSpPr>
            <p:cNvPr id="10" name="순서도: 판단 9">
              <a:extLst>
                <a:ext uri="{FF2B5EF4-FFF2-40B4-BE49-F238E27FC236}">
                  <a16:creationId xmlns:a16="http://schemas.microsoft.com/office/drawing/2014/main" id="{44E63D72-2191-49DD-8E5E-5ED3BA0FDF6C}"/>
                </a:ext>
              </a:extLst>
            </p:cNvPr>
            <p:cNvSpPr/>
            <p:nvPr/>
          </p:nvSpPr>
          <p:spPr>
            <a:xfrm>
              <a:off x="3592682" y="3429000"/>
              <a:ext cx="1670604" cy="601417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dirty="0"/>
                <a:t>x &lt;=10?</a:t>
              </a:r>
              <a:endParaRPr lang="ko-KR" altLang="en-US" dirty="0"/>
            </a:p>
          </p:txBody>
        </p:sp>
        <p:cxnSp>
          <p:nvCxnSpPr>
            <p:cNvPr id="11" name="직선 화살표 연결선 13">
              <a:extLst>
                <a:ext uri="{FF2B5EF4-FFF2-40B4-BE49-F238E27FC236}">
                  <a16:creationId xmlns:a16="http://schemas.microsoft.com/office/drawing/2014/main" id="{28F8981C-5771-4A6C-BDA0-7753F158B9E7}"/>
                </a:ext>
              </a:extLst>
            </p:cNvPr>
            <p:cNvCxnSpPr>
              <a:stCxn id="10" idx="2"/>
            </p:cNvCxnSpPr>
            <p:nvPr/>
          </p:nvCxnSpPr>
          <p:spPr>
            <a:xfrm>
              <a:off x="4427984" y="4030417"/>
              <a:ext cx="0" cy="320295"/>
            </a:xfrm>
            <a:prstGeom prst="straightConnector1">
              <a:avLst/>
            </a:prstGeom>
            <a:ln w="19050"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직선 화살표 연결선 17">
              <a:extLst>
                <a:ext uri="{FF2B5EF4-FFF2-40B4-BE49-F238E27FC236}">
                  <a16:creationId xmlns:a16="http://schemas.microsoft.com/office/drawing/2014/main" id="{0BF67EF2-8542-4A69-8D40-91A120527071}"/>
                </a:ext>
              </a:extLst>
            </p:cNvPr>
            <p:cNvCxnSpPr/>
            <p:nvPr/>
          </p:nvCxnSpPr>
          <p:spPr>
            <a:xfrm>
              <a:off x="4427984" y="4753961"/>
              <a:ext cx="0" cy="345642"/>
            </a:xfrm>
            <a:prstGeom prst="straightConnector1">
              <a:avLst/>
            </a:prstGeom>
            <a:ln w="19050"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순서도: 수행의 시작/종료 24">
              <a:extLst>
                <a:ext uri="{FF2B5EF4-FFF2-40B4-BE49-F238E27FC236}">
                  <a16:creationId xmlns:a16="http://schemas.microsoft.com/office/drawing/2014/main" id="{D9357EB3-A513-43DC-A144-4AA4A8C59803}"/>
                </a:ext>
              </a:extLst>
            </p:cNvPr>
            <p:cNvSpPr/>
            <p:nvPr/>
          </p:nvSpPr>
          <p:spPr>
            <a:xfrm>
              <a:off x="3880715" y="1239934"/>
              <a:ext cx="1094533" cy="403249"/>
            </a:xfrm>
            <a:prstGeom prst="flowChartTermina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dirty="0"/>
                <a:t>Start</a:t>
              </a:r>
              <a:endParaRPr lang="ko-KR" altLang="en-US" dirty="0"/>
            </a:p>
          </p:txBody>
        </p:sp>
        <p:sp>
          <p:nvSpPr>
            <p:cNvPr id="14" name="순서도: 처리 19">
              <a:extLst>
                <a:ext uri="{FF2B5EF4-FFF2-40B4-BE49-F238E27FC236}">
                  <a16:creationId xmlns:a16="http://schemas.microsoft.com/office/drawing/2014/main" id="{B2C33E9F-F316-4A73-ADDF-AD7B3EF8448D}"/>
                </a:ext>
              </a:extLst>
            </p:cNvPr>
            <p:cNvSpPr/>
            <p:nvPr/>
          </p:nvSpPr>
          <p:spPr>
            <a:xfrm>
              <a:off x="3823109" y="1931218"/>
              <a:ext cx="1209747" cy="403249"/>
            </a:xfrm>
            <a:prstGeom prst="flowChart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Print()</a:t>
              </a:r>
              <a:endParaRPr lang="ko-KR" altLang="en-US" dirty="0"/>
            </a:p>
          </p:txBody>
        </p:sp>
        <p:sp>
          <p:nvSpPr>
            <p:cNvPr id="15" name="순서도: 수행의 시작/종료 26">
              <a:extLst>
                <a:ext uri="{FF2B5EF4-FFF2-40B4-BE49-F238E27FC236}">
                  <a16:creationId xmlns:a16="http://schemas.microsoft.com/office/drawing/2014/main" id="{B7977901-3030-48DE-85D3-1F764D514B7C}"/>
                </a:ext>
              </a:extLst>
            </p:cNvPr>
            <p:cNvSpPr/>
            <p:nvPr/>
          </p:nvSpPr>
          <p:spPr>
            <a:xfrm>
              <a:off x="4975249" y="6078922"/>
              <a:ext cx="1094533" cy="403249"/>
            </a:xfrm>
            <a:prstGeom prst="flowChartTermina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dirty="0"/>
                <a:t>End</a:t>
              </a:r>
              <a:endParaRPr lang="ko-KR" altLang="en-US" dirty="0"/>
            </a:p>
          </p:txBody>
        </p:sp>
        <p:cxnSp>
          <p:nvCxnSpPr>
            <p:cNvPr id="16" name="직선 화살표 연결선 11">
              <a:extLst>
                <a:ext uri="{FF2B5EF4-FFF2-40B4-BE49-F238E27FC236}">
                  <a16:creationId xmlns:a16="http://schemas.microsoft.com/office/drawing/2014/main" id="{D771C823-2A04-4812-B3E7-57E7653BE136}"/>
                </a:ext>
              </a:extLst>
            </p:cNvPr>
            <p:cNvCxnSpPr/>
            <p:nvPr/>
          </p:nvCxnSpPr>
          <p:spPr>
            <a:xfrm>
              <a:off x="4427984" y="3083358"/>
              <a:ext cx="0" cy="345642"/>
            </a:xfrm>
            <a:prstGeom prst="straightConnector1">
              <a:avLst/>
            </a:prstGeom>
            <a:ln w="19050"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순서도: 처리 12">
              <a:extLst>
                <a:ext uri="{FF2B5EF4-FFF2-40B4-BE49-F238E27FC236}">
                  <a16:creationId xmlns:a16="http://schemas.microsoft.com/office/drawing/2014/main" id="{448C4BBC-411D-4B92-9E8E-D4136C49190D}"/>
                </a:ext>
              </a:extLst>
            </p:cNvPr>
            <p:cNvSpPr/>
            <p:nvPr/>
          </p:nvSpPr>
          <p:spPr>
            <a:xfrm>
              <a:off x="3823110" y="4350712"/>
              <a:ext cx="1209747" cy="403249"/>
            </a:xfrm>
            <a:prstGeom prst="flowChart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Print(x)</a:t>
              </a:r>
              <a:endParaRPr lang="ko-KR" altLang="en-US" dirty="0"/>
            </a:p>
          </p:txBody>
        </p:sp>
        <p:sp>
          <p:nvSpPr>
            <p:cNvPr id="18" name="순서도: 처리 16">
              <a:extLst>
                <a:ext uri="{FF2B5EF4-FFF2-40B4-BE49-F238E27FC236}">
                  <a16:creationId xmlns:a16="http://schemas.microsoft.com/office/drawing/2014/main" id="{5103AE08-2DCF-4F85-A979-44C39CE3F7BA}"/>
                </a:ext>
              </a:extLst>
            </p:cNvPr>
            <p:cNvSpPr/>
            <p:nvPr/>
          </p:nvSpPr>
          <p:spPr>
            <a:xfrm>
              <a:off x="3823110" y="5099603"/>
              <a:ext cx="1209747" cy="403249"/>
            </a:xfrm>
            <a:prstGeom prst="flowChart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x = x+1</a:t>
              </a:r>
              <a:endParaRPr lang="ko-KR" altLang="en-US" dirty="0"/>
            </a:p>
          </p:txBody>
        </p:sp>
        <p:cxnSp>
          <p:nvCxnSpPr>
            <p:cNvPr id="19" name="꺾인 연결선 21">
              <a:extLst>
                <a:ext uri="{FF2B5EF4-FFF2-40B4-BE49-F238E27FC236}">
                  <a16:creationId xmlns:a16="http://schemas.microsoft.com/office/drawing/2014/main" id="{257415A4-4E22-41D2-B904-C4F55FFAD9DE}"/>
                </a:ext>
              </a:extLst>
            </p:cNvPr>
            <p:cNvCxnSpPr>
              <a:stCxn id="18" idx="2"/>
            </p:cNvCxnSpPr>
            <p:nvPr/>
          </p:nvCxnSpPr>
          <p:spPr>
            <a:xfrm rot="5400000" flipH="1">
              <a:off x="3123761" y="4198630"/>
              <a:ext cx="1773143" cy="835302"/>
            </a:xfrm>
            <a:prstGeom prst="bentConnector4">
              <a:avLst>
                <a:gd name="adj1" fmla="val -12892"/>
                <a:gd name="adj2" fmla="val 127367"/>
              </a:avLst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1A84FEC-241D-4C62-97D7-175721A30288}"/>
                </a:ext>
              </a:extLst>
            </p:cNvPr>
            <p:cNvSpPr txBox="1"/>
            <p:nvPr/>
          </p:nvSpPr>
          <p:spPr>
            <a:xfrm>
              <a:off x="4514393" y="3981380"/>
              <a:ext cx="485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/>
                <a:t>Yes</a:t>
              </a:r>
              <a:endParaRPr lang="ko-KR" altLang="en-US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9ED5824-7163-448A-A45B-2E0F1948D00A}"/>
                </a:ext>
              </a:extLst>
            </p:cNvPr>
            <p:cNvSpPr txBox="1"/>
            <p:nvPr/>
          </p:nvSpPr>
          <p:spPr>
            <a:xfrm>
              <a:off x="5493712" y="3981380"/>
              <a:ext cx="455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/>
                <a:t>No</a:t>
              </a:r>
              <a:endParaRPr lang="ko-KR" altLang="en-US" dirty="0"/>
            </a:p>
          </p:txBody>
        </p:sp>
        <p:cxnSp>
          <p:nvCxnSpPr>
            <p:cNvPr id="22" name="꺾인 연결선 25">
              <a:extLst>
                <a:ext uri="{FF2B5EF4-FFF2-40B4-BE49-F238E27FC236}">
                  <a16:creationId xmlns:a16="http://schemas.microsoft.com/office/drawing/2014/main" id="{9383C5B6-4748-4343-BC35-43DD58ABB5D3}"/>
                </a:ext>
              </a:extLst>
            </p:cNvPr>
            <p:cNvCxnSpPr/>
            <p:nvPr/>
          </p:nvCxnSpPr>
          <p:spPr>
            <a:xfrm>
              <a:off x="5263286" y="3729709"/>
              <a:ext cx="259230" cy="2349213"/>
            </a:xfrm>
            <a:prstGeom prst="bentConnector2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화살표 연결선 20">
              <a:extLst>
                <a:ext uri="{FF2B5EF4-FFF2-40B4-BE49-F238E27FC236}">
                  <a16:creationId xmlns:a16="http://schemas.microsoft.com/office/drawing/2014/main" id="{DB56E703-0861-45C1-A7DF-C9EA39958790}"/>
                </a:ext>
              </a:extLst>
            </p:cNvPr>
            <p:cNvCxnSpPr/>
            <p:nvPr/>
          </p:nvCxnSpPr>
          <p:spPr>
            <a:xfrm>
              <a:off x="4427983" y="2334467"/>
              <a:ext cx="0" cy="345642"/>
            </a:xfrm>
            <a:prstGeom prst="straightConnector1">
              <a:avLst/>
            </a:prstGeom>
            <a:ln w="19050"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직선 화살표 연결선 27">
              <a:extLst>
                <a:ext uri="{FF2B5EF4-FFF2-40B4-BE49-F238E27FC236}">
                  <a16:creationId xmlns:a16="http://schemas.microsoft.com/office/drawing/2014/main" id="{F74C5D5C-BBBC-4E98-9529-9995C7B76980}"/>
                </a:ext>
              </a:extLst>
            </p:cNvPr>
            <p:cNvCxnSpPr/>
            <p:nvPr/>
          </p:nvCxnSpPr>
          <p:spPr>
            <a:xfrm>
              <a:off x="4427982" y="1643183"/>
              <a:ext cx="1" cy="288035"/>
            </a:xfrm>
            <a:prstGeom prst="straightConnector1">
              <a:avLst/>
            </a:prstGeom>
            <a:ln w="19050"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3F419649-2EDA-4ACA-8C90-39FF3CD10239}"/>
              </a:ext>
            </a:extLst>
          </p:cNvPr>
          <p:cNvSpPr/>
          <p:nvPr/>
        </p:nvSpPr>
        <p:spPr>
          <a:xfrm>
            <a:off x="7373698" y="1640049"/>
            <a:ext cx="1670603" cy="3577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 </a:t>
            </a:r>
            <a:r>
              <a:rPr lang="ko-KR" altLang="en-US" dirty="0"/>
              <a:t>실행결과</a:t>
            </a:r>
            <a:br>
              <a:rPr lang="en-US" altLang="ko-KR" dirty="0"/>
            </a:br>
            <a:r>
              <a:rPr lang="en-US" altLang="ko-KR" sz="1050" dirty="0"/>
              <a:t>   </a:t>
            </a:r>
            <a:br>
              <a:rPr lang="en-US" altLang="ko-KR" dirty="0"/>
            </a:br>
            <a:r>
              <a:rPr lang="en-US" altLang="ko-KR" dirty="0"/>
              <a:t>1</a:t>
            </a:r>
            <a:br>
              <a:rPr lang="en-US" altLang="ko-KR" dirty="0"/>
            </a:br>
            <a:r>
              <a:rPr lang="en-US" altLang="ko-KR" dirty="0"/>
              <a:t>2</a:t>
            </a:r>
            <a:br>
              <a:rPr lang="en-US" altLang="ko-KR" dirty="0"/>
            </a:br>
            <a:r>
              <a:rPr lang="en-US" altLang="ko-KR" dirty="0"/>
              <a:t>3</a:t>
            </a:r>
            <a:br>
              <a:rPr lang="en-US" altLang="ko-KR" dirty="0"/>
            </a:br>
            <a:r>
              <a:rPr lang="en-US" altLang="ko-KR" dirty="0"/>
              <a:t>4</a:t>
            </a:r>
            <a:br>
              <a:rPr lang="en-US" altLang="ko-KR" dirty="0"/>
            </a:br>
            <a:r>
              <a:rPr lang="en-US" altLang="ko-KR" dirty="0"/>
              <a:t>5</a:t>
            </a:r>
            <a:br>
              <a:rPr lang="en-US" altLang="ko-KR" dirty="0"/>
            </a:br>
            <a:r>
              <a:rPr lang="en-US" altLang="ko-KR" dirty="0"/>
              <a:t>6</a:t>
            </a:r>
            <a:br>
              <a:rPr lang="en-US" altLang="ko-KR" dirty="0"/>
            </a:br>
            <a:r>
              <a:rPr lang="en-US" altLang="ko-KR" dirty="0"/>
              <a:t>7</a:t>
            </a:r>
            <a:br>
              <a:rPr lang="en-US" altLang="ko-KR" dirty="0"/>
            </a:br>
            <a:r>
              <a:rPr lang="en-US" altLang="ko-KR" dirty="0"/>
              <a:t>8</a:t>
            </a:r>
            <a:br>
              <a:rPr lang="en-US" altLang="ko-KR" dirty="0"/>
            </a:br>
            <a:r>
              <a:rPr lang="en-US" altLang="ko-KR" dirty="0"/>
              <a:t>9</a:t>
            </a:r>
            <a:br>
              <a:rPr lang="en-US" altLang="ko-KR" dirty="0"/>
            </a:br>
            <a:r>
              <a:rPr lang="en-US" altLang="ko-KR" dirty="0"/>
              <a:t>10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76564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처리 7"/>
          <p:cNvSpPr/>
          <p:nvPr/>
        </p:nvSpPr>
        <p:spPr>
          <a:xfrm>
            <a:off x="0" y="0"/>
            <a:ext cx="539552" cy="476672"/>
          </a:xfrm>
          <a:prstGeom prst="flowChartProcess">
            <a:avLst/>
          </a:prstGeom>
          <a:solidFill>
            <a:srgbClr val="F84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 </a:t>
            </a:r>
            <a:r>
              <a:rPr lang="en-US" altLang="ko-KR" dirty="0">
                <a:solidFill>
                  <a:schemeClr val="tx1"/>
                </a:solidFill>
              </a:rPr>
              <a:t>1</a:t>
            </a:r>
            <a:r>
              <a:rPr lang="ko-KR" altLang="en-US" dirty="0">
                <a:solidFill>
                  <a:schemeClr val="tx1"/>
                </a:solidFill>
              </a:rPr>
              <a:t>부터 </a:t>
            </a:r>
            <a:r>
              <a:rPr lang="en-US" altLang="ko-KR" dirty="0">
                <a:solidFill>
                  <a:schemeClr val="tx1"/>
                </a:solidFill>
              </a:rPr>
              <a:t>10</a:t>
            </a:r>
            <a:r>
              <a:rPr lang="ko-KR" altLang="en-US" dirty="0">
                <a:solidFill>
                  <a:schemeClr val="tx1"/>
                </a:solidFill>
              </a:rPr>
              <a:t>까지 숫자의 합계를 구하는 프로그램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-108520" y="15007"/>
            <a:ext cx="720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481903" y="1931218"/>
            <a:ext cx="4188219" cy="2073852"/>
          </a:xfrm>
        </p:spPr>
        <p:txBody>
          <a:bodyPr>
            <a:normAutofit/>
          </a:bodyPr>
          <a:lstStyle/>
          <a:p>
            <a:r>
              <a:rPr lang="en-US" altLang="ko-KR" dirty="0"/>
              <a:t>s = 0</a:t>
            </a:r>
            <a:br>
              <a:rPr lang="en-US" altLang="ko-KR" dirty="0"/>
            </a:br>
            <a:r>
              <a:rPr lang="en-US" altLang="ko-KR" dirty="0"/>
              <a:t>x = 1</a:t>
            </a:r>
            <a:br>
              <a:rPr lang="en-US" altLang="ko-KR" dirty="0"/>
            </a:br>
            <a:r>
              <a:rPr lang="en-US" altLang="ko-KR" dirty="0">
                <a:solidFill>
                  <a:srgbClr val="FFC000"/>
                </a:solidFill>
              </a:rPr>
              <a:t>while</a:t>
            </a:r>
            <a:r>
              <a:rPr lang="en-US" altLang="ko-KR" dirty="0"/>
              <a:t> x &lt;= 10:</a:t>
            </a:r>
            <a:br>
              <a:rPr lang="en-US" altLang="ko-KR" dirty="0"/>
            </a:br>
            <a:r>
              <a:rPr lang="en-US" altLang="ko-KR" dirty="0"/>
              <a:t>        s = s + x</a:t>
            </a:r>
            <a:br>
              <a:rPr lang="en-US" altLang="ko-KR" dirty="0"/>
            </a:br>
            <a:r>
              <a:rPr lang="en-US" altLang="ko-KR" dirty="0"/>
              <a:t>        </a:t>
            </a:r>
            <a:r>
              <a:rPr lang="en-US" altLang="ko-KR" dirty="0">
                <a:solidFill>
                  <a:srgbClr val="7030A0"/>
                </a:solidFill>
              </a:rPr>
              <a:t>print</a:t>
            </a:r>
            <a:r>
              <a:rPr lang="en-US" altLang="ko-KR" dirty="0"/>
              <a:t>(</a:t>
            </a:r>
            <a:r>
              <a:rPr lang="en-US" altLang="ko-KR" dirty="0">
                <a:solidFill>
                  <a:srgbClr val="78AA28"/>
                </a:solidFill>
              </a:rPr>
              <a:t>"x:"</a:t>
            </a:r>
            <a:r>
              <a:rPr lang="en-US" altLang="ko-KR" dirty="0"/>
              <a:t>, x, </a:t>
            </a:r>
            <a:r>
              <a:rPr lang="en-US" altLang="ko-KR" dirty="0">
                <a:solidFill>
                  <a:srgbClr val="78AA28"/>
                </a:solidFill>
              </a:rPr>
              <a:t>" sum:"</a:t>
            </a:r>
            <a:r>
              <a:rPr lang="en-US" altLang="ko-KR" dirty="0"/>
              <a:t>, s)</a:t>
            </a:r>
            <a:br>
              <a:rPr lang="en-US" altLang="ko-KR" dirty="0"/>
            </a:br>
            <a:r>
              <a:rPr lang="en-US" altLang="ko-KR" dirty="0"/>
              <a:t>        x = x + 1</a:t>
            </a:r>
            <a:endParaRPr lang="ko-KR" altLang="en-US" dirty="0"/>
          </a:p>
        </p:txBody>
      </p:sp>
      <p:sp>
        <p:nvSpPr>
          <p:cNvPr id="11" name="내용 개체 틀 2"/>
          <p:cNvSpPr txBox="1">
            <a:spLocks/>
          </p:cNvSpPr>
          <p:nvPr/>
        </p:nvSpPr>
        <p:spPr>
          <a:xfrm>
            <a:off x="4015399" y="1939480"/>
            <a:ext cx="5666533" cy="2353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Tx/>
              <a:buBlip>
                <a:blip r:embed="rId2"/>
              </a:buBlip>
              <a:defRPr sz="18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1pPr>
            <a:lvl2pPr marL="573088" indent="-238125" algn="l" defTabSz="457200" rtl="0" eaLnBrk="1" latinLnBrk="0" hangingPunct="1">
              <a:lnSpc>
                <a:spcPct val="110000"/>
              </a:lnSpc>
              <a:spcBef>
                <a:spcPts val="500"/>
              </a:spcBef>
              <a:buFontTx/>
              <a:buBlip>
                <a:blip r:embed="rId3"/>
              </a:buBlip>
              <a:defRPr sz="16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2pPr>
            <a:lvl3pPr marL="860425" indent="-182563" algn="l" defTabSz="457200" rtl="0" eaLnBrk="1" latinLnBrk="0" hangingPunct="1">
              <a:lnSpc>
                <a:spcPct val="110000"/>
              </a:lnSpc>
              <a:spcBef>
                <a:spcPts val="300"/>
              </a:spcBef>
              <a:buFontTx/>
              <a:buBlip>
                <a:blip r:embed="rId4"/>
              </a:buBlip>
              <a:defRPr sz="14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3pPr>
            <a:lvl4pPr marL="1198563" indent="-225425" algn="l" defTabSz="457200" rtl="0" eaLnBrk="1" latinLnBrk="0" hangingPunct="1">
              <a:lnSpc>
                <a:spcPct val="110000"/>
              </a:lnSpc>
              <a:spcBef>
                <a:spcPts val="10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4pPr>
            <a:lvl5pPr marL="1544638" indent="-228600" algn="l" defTabSz="457200" rtl="0" eaLnBrk="1" latinLnBrk="0" hangingPunct="1">
              <a:lnSpc>
                <a:spcPct val="110000"/>
              </a:lnSpc>
              <a:spcBef>
                <a:spcPts val="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dirty="0">
                <a:solidFill>
                  <a:srgbClr val="953D46"/>
                </a:solidFill>
              </a:rPr>
              <a:t># </a:t>
            </a:r>
            <a:r>
              <a:rPr lang="ko-KR" altLang="en-US" dirty="0">
                <a:solidFill>
                  <a:srgbClr val="953D46"/>
                </a:solidFill>
              </a:rPr>
              <a:t>합계를 구하는 변수 </a:t>
            </a:r>
            <a:r>
              <a:rPr lang="en-US" altLang="ko-KR" dirty="0">
                <a:solidFill>
                  <a:srgbClr val="953D46"/>
                </a:solidFill>
              </a:rPr>
              <a:t>s, </a:t>
            </a:r>
            <a:r>
              <a:rPr lang="ko-KR" altLang="en-US" dirty="0">
                <a:solidFill>
                  <a:srgbClr val="953D46"/>
                </a:solidFill>
              </a:rPr>
              <a:t>처음 값은 </a:t>
            </a:r>
            <a:r>
              <a:rPr lang="en-US" altLang="ko-KR" dirty="0">
                <a:solidFill>
                  <a:srgbClr val="953D46"/>
                </a:solidFill>
              </a:rPr>
              <a:t>0</a:t>
            </a:r>
            <a:r>
              <a:rPr lang="ko-KR" altLang="en-US" dirty="0">
                <a:solidFill>
                  <a:srgbClr val="953D46"/>
                </a:solidFill>
              </a:rPr>
              <a:t>을 입력</a:t>
            </a:r>
            <a:br>
              <a:rPr lang="en-US" altLang="ko-KR" dirty="0">
                <a:solidFill>
                  <a:srgbClr val="953D46"/>
                </a:solidFill>
              </a:rPr>
            </a:br>
            <a:br>
              <a:rPr lang="en-US" altLang="ko-KR" dirty="0">
                <a:solidFill>
                  <a:srgbClr val="953D46"/>
                </a:solidFill>
              </a:rPr>
            </a:br>
            <a:r>
              <a:rPr lang="en-US" altLang="ko-KR" dirty="0">
                <a:solidFill>
                  <a:srgbClr val="953D46"/>
                </a:solidFill>
              </a:rPr>
              <a:t># x</a:t>
            </a:r>
            <a:r>
              <a:rPr lang="ko-KR" altLang="en-US" dirty="0">
                <a:solidFill>
                  <a:srgbClr val="953D46"/>
                </a:solidFill>
              </a:rPr>
              <a:t>가 </a:t>
            </a:r>
            <a:r>
              <a:rPr lang="en-US" altLang="ko-KR" dirty="0">
                <a:solidFill>
                  <a:srgbClr val="953D46"/>
                </a:solidFill>
              </a:rPr>
              <a:t>10</a:t>
            </a:r>
            <a:r>
              <a:rPr lang="ko-KR" altLang="en-US" dirty="0">
                <a:solidFill>
                  <a:srgbClr val="953D46"/>
                </a:solidFill>
              </a:rPr>
              <a:t>보다 작거나 같은 동안</a:t>
            </a:r>
            <a:r>
              <a:rPr lang="en-US" altLang="ko-KR" dirty="0">
                <a:solidFill>
                  <a:srgbClr val="953D46"/>
                </a:solidFill>
              </a:rPr>
              <a:t>, </a:t>
            </a:r>
            <a:r>
              <a:rPr lang="ko-KR" altLang="en-US" dirty="0">
                <a:solidFill>
                  <a:srgbClr val="953D46"/>
                </a:solidFill>
              </a:rPr>
              <a:t>즉 </a:t>
            </a:r>
            <a:r>
              <a:rPr lang="en-US" altLang="ko-KR" dirty="0">
                <a:solidFill>
                  <a:srgbClr val="953D46"/>
                </a:solidFill>
              </a:rPr>
              <a:t>10</a:t>
            </a:r>
            <a:r>
              <a:rPr lang="ko-KR" altLang="en-US" dirty="0">
                <a:solidFill>
                  <a:srgbClr val="953D46"/>
                </a:solidFill>
              </a:rPr>
              <a:t>까지 실행</a:t>
            </a:r>
            <a:br>
              <a:rPr lang="en-US" altLang="ko-KR" dirty="0">
                <a:solidFill>
                  <a:srgbClr val="953D46"/>
                </a:solidFill>
              </a:rPr>
            </a:br>
            <a:r>
              <a:rPr lang="en-US" altLang="ko-KR" dirty="0">
                <a:solidFill>
                  <a:srgbClr val="953D46"/>
                </a:solidFill>
              </a:rPr>
              <a:t># s</a:t>
            </a:r>
            <a:r>
              <a:rPr lang="ko-KR" altLang="en-US" dirty="0">
                <a:solidFill>
                  <a:srgbClr val="953D46"/>
                </a:solidFill>
              </a:rPr>
              <a:t>에 </a:t>
            </a:r>
            <a:r>
              <a:rPr lang="en-US" altLang="ko-KR" dirty="0">
                <a:solidFill>
                  <a:srgbClr val="953D46"/>
                </a:solidFill>
              </a:rPr>
              <a:t>x</a:t>
            </a:r>
            <a:r>
              <a:rPr lang="ko-KR" altLang="en-US" dirty="0">
                <a:solidFill>
                  <a:srgbClr val="953D46"/>
                </a:solidFill>
              </a:rPr>
              <a:t>를 더함</a:t>
            </a:r>
            <a:r>
              <a:rPr lang="en-US" altLang="ko-KR" dirty="0">
                <a:solidFill>
                  <a:srgbClr val="953D46"/>
                </a:solidFill>
              </a:rPr>
              <a:t>.</a:t>
            </a:r>
            <a:br>
              <a:rPr lang="en-US" altLang="ko-KR" dirty="0">
                <a:solidFill>
                  <a:srgbClr val="953D46"/>
                </a:solidFill>
              </a:rPr>
            </a:br>
            <a:r>
              <a:rPr lang="en-US" altLang="ko-KR" dirty="0">
                <a:solidFill>
                  <a:srgbClr val="953D46"/>
                </a:solidFill>
              </a:rPr>
              <a:t># </a:t>
            </a:r>
            <a:r>
              <a:rPr lang="ko-KR" altLang="en-US" dirty="0">
                <a:solidFill>
                  <a:srgbClr val="953D46"/>
                </a:solidFill>
              </a:rPr>
              <a:t>현재 </a:t>
            </a:r>
            <a:r>
              <a:rPr lang="en-US" altLang="ko-KR" dirty="0">
                <a:solidFill>
                  <a:srgbClr val="953D46"/>
                </a:solidFill>
              </a:rPr>
              <a:t>x </a:t>
            </a:r>
            <a:r>
              <a:rPr lang="ko-KR" altLang="en-US" dirty="0">
                <a:solidFill>
                  <a:srgbClr val="953D46"/>
                </a:solidFill>
              </a:rPr>
              <a:t>값과 </a:t>
            </a:r>
            <a:r>
              <a:rPr lang="en-US" altLang="ko-KR" dirty="0">
                <a:solidFill>
                  <a:srgbClr val="953D46"/>
                </a:solidFill>
              </a:rPr>
              <a:t>s </a:t>
            </a:r>
            <a:r>
              <a:rPr lang="ko-KR" altLang="en-US" dirty="0">
                <a:solidFill>
                  <a:srgbClr val="953D46"/>
                </a:solidFill>
              </a:rPr>
              <a:t>값을 출력</a:t>
            </a:r>
            <a:br>
              <a:rPr lang="en-US" altLang="ko-KR" dirty="0">
                <a:solidFill>
                  <a:srgbClr val="953D46"/>
                </a:solidFill>
              </a:rPr>
            </a:br>
            <a:r>
              <a:rPr lang="en-US" altLang="ko-KR" dirty="0">
                <a:solidFill>
                  <a:srgbClr val="953D46"/>
                </a:solidFill>
              </a:rPr>
              <a:t># x</a:t>
            </a:r>
            <a:r>
              <a:rPr lang="ko-KR" altLang="en-US" dirty="0">
                <a:solidFill>
                  <a:srgbClr val="953D46"/>
                </a:solidFill>
              </a:rPr>
              <a:t>에 </a:t>
            </a:r>
            <a:r>
              <a:rPr lang="en-US" altLang="ko-KR" dirty="0">
                <a:solidFill>
                  <a:srgbClr val="953D46"/>
                </a:solidFill>
              </a:rPr>
              <a:t>1</a:t>
            </a:r>
            <a:r>
              <a:rPr lang="ko-KR" altLang="en-US" dirty="0">
                <a:solidFill>
                  <a:srgbClr val="953D46"/>
                </a:solidFill>
              </a:rPr>
              <a:t>을 더함</a:t>
            </a:r>
            <a:r>
              <a:rPr lang="en-US" altLang="ko-KR" dirty="0">
                <a:solidFill>
                  <a:srgbClr val="953D46"/>
                </a:solidFill>
              </a:rPr>
              <a:t>.</a:t>
            </a:r>
            <a:endParaRPr lang="ko-KR" altLang="en-US" dirty="0">
              <a:solidFill>
                <a:srgbClr val="953D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39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처리 7"/>
          <p:cNvSpPr/>
          <p:nvPr/>
        </p:nvSpPr>
        <p:spPr>
          <a:xfrm>
            <a:off x="0" y="0"/>
            <a:ext cx="539552" cy="476672"/>
          </a:xfrm>
          <a:prstGeom prst="flowChartProcess">
            <a:avLst/>
          </a:prstGeom>
          <a:solidFill>
            <a:srgbClr val="F84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 </a:t>
            </a:r>
            <a:r>
              <a:rPr lang="en-US" altLang="ko-KR" dirty="0">
                <a:solidFill>
                  <a:schemeClr val="tx1"/>
                </a:solidFill>
              </a:rPr>
              <a:t>1</a:t>
            </a:r>
            <a:r>
              <a:rPr lang="ko-KR" altLang="en-US" dirty="0">
                <a:solidFill>
                  <a:schemeClr val="tx1"/>
                </a:solidFill>
              </a:rPr>
              <a:t>부터 </a:t>
            </a:r>
            <a:r>
              <a:rPr lang="en-US" altLang="ko-KR" dirty="0">
                <a:solidFill>
                  <a:schemeClr val="tx1"/>
                </a:solidFill>
              </a:rPr>
              <a:t>10</a:t>
            </a:r>
            <a:r>
              <a:rPr lang="ko-KR" altLang="en-US" dirty="0">
                <a:solidFill>
                  <a:schemeClr val="tx1"/>
                </a:solidFill>
              </a:rPr>
              <a:t>까지 숫자의 합계를 구하는 프로그램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-108520" y="15007"/>
            <a:ext cx="720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9" name="순서도: 처리 8"/>
          <p:cNvSpPr/>
          <p:nvPr/>
        </p:nvSpPr>
        <p:spPr>
          <a:xfrm>
            <a:off x="3592682" y="2564896"/>
            <a:ext cx="1209747" cy="460856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x = 1</a:t>
            </a:r>
            <a:endParaRPr lang="ko-KR" altLang="en-US" dirty="0"/>
          </a:p>
        </p:txBody>
      </p:sp>
      <p:sp>
        <p:nvSpPr>
          <p:cNvPr id="13" name="순서도: 판단 12"/>
          <p:cNvSpPr/>
          <p:nvPr/>
        </p:nvSpPr>
        <p:spPr>
          <a:xfrm>
            <a:off x="3362254" y="3256179"/>
            <a:ext cx="1670604" cy="601417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dirty="0"/>
              <a:t>x &lt;=10?</a:t>
            </a:r>
            <a:endParaRPr lang="ko-KR" altLang="en-US" dirty="0"/>
          </a:p>
        </p:txBody>
      </p:sp>
      <p:cxnSp>
        <p:nvCxnSpPr>
          <p:cNvPr id="14" name="직선 화살표 연결선 13"/>
          <p:cNvCxnSpPr>
            <a:stCxn id="9" idx="2"/>
            <a:endCxn id="13" idx="0"/>
          </p:cNvCxnSpPr>
          <p:nvPr/>
        </p:nvCxnSpPr>
        <p:spPr>
          <a:xfrm>
            <a:off x="4197556" y="3025752"/>
            <a:ext cx="0" cy="230427"/>
          </a:xfrm>
          <a:prstGeom prst="straightConnector1">
            <a:avLst/>
          </a:prstGeom>
          <a:ln w="1905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순서도: 처리 14"/>
          <p:cNvSpPr/>
          <p:nvPr/>
        </p:nvSpPr>
        <p:spPr>
          <a:xfrm>
            <a:off x="3592682" y="4729577"/>
            <a:ext cx="1209747" cy="403249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Print(x, s)</a:t>
            </a:r>
            <a:endParaRPr lang="ko-KR" altLang="en-US" dirty="0"/>
          </a:p>
        </p:txBody>
      </p:sp>
      <p:cxnSp>
        <p:nvCxnSpPr>
          <p:cNvPr id="16" name="직선 화살표 연결선 15"/>
          <p:cNvCxnSpPr>
            <a:stCxn id="13" idx="2"/>
            <a:endCxn id="24" idx="0"/>
          </p:cNvCxnSpPr>
          <p:nvPr/>
        </p:nvCxnSpPr>
        <p:spPr>
          <a:xfrm flipH="1">
            <a:off x="4197555" y="3857596"/>
            <a:ext cx="1" cy="205081"/>
          </a:xfrm>
          <a:prstGeom prst="straightConnector1">
            <a:avLst/>
          </a:prstGeom>
          <a:ln w="1905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순서도: 처리 16"/>
          <p:cNvSpPr/>
          <p:nvPr/>
        </p:nvSpPr>
        <p:spPr>
          <a:xfrm>
            <a:off x="3592682" y="5387638"/>
            <a:ext cx="1209747" cy="403249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x = x+1</a:t>
            </a:r>
            <a:endParaRPr lang="ko-KR" altLang="en-US" dirty="0"/>
          </a:p>
        </p:txBody>
      </p:sp>
      <p:cxnSp>
        <p:nvCxnSpPr>
          <p:cNvPr id="18" name="직선 화살표 연결선 17"/>
          <p:cNvCxnSpPr>
            <a:stCxn id="15" idx="2"/>
            <a:endCxn id="17" idx="0"/>
          </p:cNvCxnSpPr>
          <p:nvPr/>
        </p:nvCxnSpPr>
        <p:spPr>
          <a:xfrm>
            <a:off x="4197556" y="5132826"/>
            <a:ext cx="0" cy="254812"/>
          </a:xfrm>
          <a:prstGeom prst="straightConnector1">
            <a:avLst/>
          </a:prstGeom>
          <a:ln w="1905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꺾인 연결선 18"/>
          <p:cNvCxnSpPr>
            <a:stCxn id="17" idx="2"/>
            <a:endCxn id="13" idx="1"/>
          </p:cNvCxnSpPr>
          <p:nvPr/>
        </p:nvCxnSpPr>
        <p:spPr>
          <a:xfrm rot="5400000" flipH="1">
            <a:off x="2662905" y="4256237"/>
            <a:ext cx="2233999" cy="835302"/>
          </a:xfrm>
          <a:prstGeom prst="bentConnector4">
            <a:avLst>
              <a:gd name="adj1" fmla="val -10233"/>
              <a:gd name="adj2" fmla="val 127367"/>
            </a:avLst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201697" y="3750952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Yes</a:t>
            </a:r>
            <a:endParaRPr lang="ko-KR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724141" y="3750952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No</a:t>
            </a:r>
            <a:endParaRPr lang="ko-KR" altLang="en-US" dirty="0"/>
          </a:p>
        </p:txBody>
      </p:sp>
      <p:sp>
        <p:nvSpPr>
          <p:cNvPr id="22" name="순서도: 수행의 시작/종료 21"/>
          <p:cNvSpPr/>
          <p:nvPr/>
        </p:nvSpPr>
        <p:spPr>
          <a:xfrm>
            <a:off x="5205678" y="6194136"/>
            <a:ext cx="1094533" cy="403249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dirty="0"/>
              <a:t>End</a:t>
            </a:r>
            <a:endParaRPr lang="ko-KR" altLang="en-US" dirty="0"/>
          </a:p>
        </p:txBody>
      </p:sp>
      <p:cxnSp>
        <p:nvCxnSpPr>
          <p:cNvPr id="23" name="꺾인 연결선 22"/>
          <p:cNvCxnSpPr>
            <a:stCxn id="13" idx="3"/>
            <a:endCxn id="22" idx="0"/>
          </p:cNvCxnSpPr>
          <p:nvPr/>
        </p:nvCxnSpPr>
        <p:spPr>
          <a:xfrm>
            <a:off x="5032858" y="3556888"/>
            <a:ext cx="720087" cy="2637248"/>
          </a:xfrm>
          <a:prstGeom prst="bentConnector2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순서도: 처리 23"/>
          <p:cNvSpPr/>
          <p:nvPr/>
        </p:nvSpPr>
        <p:spPr>
          <a:xfrm>
            <a:off x="3592681" y="4062677"/>
            <a:ext cx="1209747" cy="403249"/>
          </a:xfrm>
          <a:prstGeom prst="flowChartProcess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s = s + x</a:t>
            </a:r>
            <a:endParaRPr lang="ko-KR" altLang="en-US" dirty="0"/>
          </a:p>
        </p:txBody>
      </p:sp>
      <p:cxnSp>
        <p:nvCxnSpPr>
          <p:cNvPr id="25" name="직선 화살표 연결선 24"/>
          <p:cNvCxnSpPr>
            <a:stCxn id="24" idx="2"/>
            <a:endCxn id="15" idx="0"/>
          </p:cNvCxnSpPr>
          <p:nvPr/>
        </p:nvCxnSpPr>
        <p:spPr>
          <a:xfrm>
            <a:off x="4197555" y="4465926"/>
            <a:ext cx="1" cy="263651"/>
          </a:xfrm>
          <a:prstGeom prst="straightConnector1">
            <a:avLst/>
          </a:prstGeom>
          <a:ln w="1905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순서도: 수행의 시작/종료 28"/>
          <p:cNvSpPr/>
          <p:nvPr/>
        </p:nvSpPr>
        <p:spPr>
          <a:xfrm>
            <a:off x="3650288" y="1124720"/>
            <a:ext cx="1094533" cy="403249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dirty="0"/>
              <a:t>Start</a:t>
            </a:r>
            <a:endParaRPr lang="ko-KR" altLang="en-US" dirty="0"/>
          </a:p>
        </p:txBody>
      </p:sp>
      <p:sp>
        <p:nvSpPr>
          <p:cNvPr id="30" name="순서도: 처리 29"/>
          <p:cNvSpPr/>
          <p:nvPr/>
        </p:nvSpPr>
        <p:spPr>
          <a:xfrm>
            <a:off x="3592681" y="1816004"/>
            <a:ext cx="1209747" cy="460856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s = 0</a:t>
            </a:r>
          </a:p>
        </p:txBody>
      </p:sp>
      <p:cxnSp>
        <p:nvCxnSpPr>
          <p:cNvPr id="31" name="직선 화살표 연결선 30"/>
          <p:cNvCxnSpPr>
            <a:stCxn id="30" idx="2"/>
            <a:endCxn id="9" idx="0"/>
          </p:cNvCxnSpPr>
          <p:nvPr/>
        </p:nvCxnSpPr>
        <p:spPr>
          <a:xfrm>
            <a:off x="4197555" y="2276860"/>
            <a:ext cx="1" cy="288036"/>
          </a:xfrm>
          <a:prstGeom prst="straightConnector1">
            <a:avLst/>
          </a:prstGeom>
          <a:ln w="1905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직선 화살표 연결선 33"/>
          <p:cNvCxnSpPr>
            <a:stCxn id="29" idx="2"/>
            <a:endCxn id="30" idx="0"/>
          </p:cNvCxnSpPr>
          <p:nvPr/>
        </p:nvCxnSpPr>
        <p:spPr>
          <a:xfrm>
            <a:off x="4197555" y="1527969"/>
            <a:ext cx="0" cy="288035"/>
          </a:xfrm>
          <a:prstGeom prst="straightConnector1">
            <a:avLst/>
          </a:prstGeom>
          <a:ln w="1905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내용 개체 틀 2">
            <a:extLst>
              <a:ext uri="{FF2B5EF4-FFF2-40B4-BE49-F238E27FC236}">
                <a16:creationId xmlns:a16="http://schemas.microsoft.com/office/drawing/2014/main" id="{F8CCA75F-AA52-47B1-ADF9-C935544D8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0979" y="1355147"/>
            <a:ext cx="2114367" cy="4781381"/>
          </a:xfrm>
        </p:spPr>
        <p:txBody>
          <a:bodyPr>
            <a:normAutofit/>
          </a:bodyPr>
          <a:lstStyle/>
          <a:p>
            <a:r>
              <a:rPr lang="en-US" altLang="ko-KR" sz="2000" dirty="0"/>
              <a:t> </a:t>
            </a:r>
            <a:r>
              <a:rPr lang="ko-KR" altLang="en-US" sz="2000" dirty="0"/>
              <a:t>실행결과</a:t>
            </a:r>
            <a:br>
              <a:rPr lang="en-US" altLang="ko-KR" sz="2000" dirty="0"/>
            </a:br>
            <a:r>
              <a:rPr lang="en-US" altLang="ko-KR" sz="1050" dirty="0"/>
              <a:t>   </a:t>
            </a:r>
            <a:br>
              <a:rPr lang="en-US" altLang="ko-KR" sz="2000" dirty="0"/>
            </a:br>
            <a:r>
              <a:rPr lang="en-US" altLang="ko-KR" dirty="0"/>
              <a:t>x: 1 sum: 1</a:t>
            </a:r>
            <a:br>
              <a:rPr lang="en-US" altLang="ko-KR" dirty="0"/>
            </a:br>
            <a:r>
              <a:rPr lang="en-US" altLang="ko-KR" dirty="0"/>
              <a:t>x: 2 sum: 3</a:t>
            </a:r>
            <a:br>
              <a:rPr lang="en-US" altLang="ko-KR" dirty="0"/>
            </a:br>
            <a:r>
              <a:rPr lang="en-US" altLang="ko-KR" dirty="0"/>
              <a:t>x: 3 sum: 6</a:t>
            </a:r>
            <a:br>
              <a:rPr lang="en-US" altLang="ko-KR" dirty="0"/>
            </a:br>
            <a:r>
              <a:rPr lang="en-US" altLang="ko-KR" dirty="0"/>
              <a:t>x: 4 sum: 10</a:t>
            </a:r>
            <a:br>
              <a:rPr lang="en-US" altLang="ko-KR" dirty="0"/>
            </a:br>
            <a:r>
              <a:rPr lang="en-US" altLang="ko-KR" dirty="0"/>
              <a:t>x: 5 sum: 15</a:t>
            </a:r>
            <a:br>
              <a:rPr lang="en-US" altLang="ko-KR" dirty="0"/>
            </a:br>
            <a:r>
              <a:rPr lang="en-US" altLang="ko-KR" dirty="0"/>
              <a:t>x: 6 sum: 21</a:t>
            </a:r>
            <a:br>
              <a:rPr lang="en-US" altLang="ko-KR" dirty="0"/>
            </a:br>
            <a:r>
              <a:rPr lang="en-US" altLang="ko-KR" dirty="0"/>
              <a:t>x: 7 sum: 28</a:t>
            </a:r>
            <a:br>
              <a:rPr lang="en-US" altLang="ko-KR" dirty="0"/>
            </a:br>
            <a:r>
              <a:rPr lang="en-US" altLang="ko-KR" dirty="0"/>
              <a:t>x: 8 sum: 36</a:t>
            </a:r>
            <a:br>
              <a:rPr lang="en-US" altLang="ko-KR" dirty="0"/>
            </a:br>
            <a:r>
              <a:rPr lang="en-US" altLang="ko-KR" dirty="0"/>
              <a:t>x: 9 sum: 45</a:t>
            </a:r>
            <a:br>
              <a:rPr lang="en-US" altLang="ko-KR" dirty="0"/>
            </a:br>
            <a:r>
              <a:rPr lang="en-US" altLang="ko-KR" dirty="0"/>
              <a:t>x: 10 sum: 55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193549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처리 7"/>
          <p:cNvSpPr/>
          <p:nvPr/>
        </p:nvSpPr>
        <p:spPr>
          <a:xfrm>
            <a:off x="0" y="0"/>
            <a:ext cx="539552" cy="476672"/>
          </a:xfrm>
          <a:prstGeom prst="flowChartProcess">
            <a:avLst/>
          </a:prstGeom>
          <a:solidFill>
            <a:srgbClr val="F84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 </a:t>
            </a:r>
            <a:r>
              <a:rPr lang="en-US" altLang="ko-KR" dirty="0">
                <a:solidFill>
                  <a:schemeClr val="tx1"/>
                </a:solidFill>
              </a:rPr>
              <a:t>1</a:t>
            </a:r>
            <a:r>
              <a:rPr lang="ko-KR" altLang="en-US" dirty="0">
                <a:solidFill>
                  <a:schemeClr val="tx1"/>
                </a:solidFill>
              </a:rPr>
              <a:t>부터 </a:t>
            </a:r>
            <a:r>
              <a:rPr lang="en-US" altLang="ko-KR" dirty="0">
                <a:solidFill>
                  <a:schemeClr val="tx1"/>
                </a:solidFill>
              </a:rPr>
              <a:t>10</a:t>
            </a:r>
            <a:r>
              <a:rPr lang="ko-KR" altLang="en-US" dirty="0">
                <a:solidFill>
                  <a:schemeClr val="tx1"/>
                </a:solidFill>
              </a:rPr>
              <a:t>까지 숫자의 합계를 구하는 프로그램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-108520" y="15007"/>
            <a:ext cx="720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02</a:t>
            </a: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932552"/>
              </p:ext>
            </p:extLst>
          </p:nvPr>
        </p:nvGraphicFramePr>
        <p:xfrm>
          <a:off x="769937" y="1873611"/>
          <a:ext cx="7546518" cy="3859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3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3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904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 </a:t>
                      </a:r>
                      <a:r>
                        <a:rPr lang="ko-KR" alt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명령어를 사용했을 때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8DE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while </a:t>
                      </a:r>
                      <a:r>
                        <a:rPr lang="ko-KR" alt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명령어를 사용했을 때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8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0625">
                <a:tc>
                  <a:txBody>
                    <a:bodyPr/>
                    <a:lstStyle/>
                    <a:p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 = 0</a:t>
                      </a:r>
                    </a:p>
                    <a:p>
                      <a:r>
                        <a:rPr lang="en-US" altLang="ko-KR" sz="1800" b="0" i="0" u="none" strike="noStrike" kern="1200" baseline="0" dirty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x in 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range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(1, 11):</a:t>
                      </a:r>
                    </a:p>
                    <a:p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s = s + x</a:t>
                      </a:r>
                    </a:p>
                    <a:p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print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rgbClr val="78AA28"/>
                          </a:solidFill>
                          <a:latin typeface="+mn-lt"/>
                          <a:ea typeface="+mn-ea"/>
                          <a:cs typeface="+mn-cs"/>
                        </a:rPr>
                        <a:t>"x:"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x, 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rgbClr val="78AA28"/>
                          </a:solidFill>
                          <a:latin typeface="+mn-lt"/>
                          <a:ea typeface="+mn-ea"/>
                          <a:cs typeface="+mn-cs"/>
                        </a:rPr>
                        <a:t>"sum:"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s)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 = 0</a:t>
                      </a:r>
                    </a:p>
                    <a:p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 = 1</a:t>
                      </a:r>
                    </a:p>
                    <a:p>
                      <a:r>
                        <a:rPr lang="en-US" altLang="ko-KR" sz="1800" b="0" i="0" u="none" strike="noStrike" kern="1200" baseline="0" dirty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while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x &lt;= 10:</a:t>
                      </a:r>
                    </a:p>
                    <a:p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s = s + x</a:t>
                      </a:r>
                    </a:p>
                    <a:p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print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rgbClr val="78AA28"/>
                          </a:solidFill>
                          <a:latin typeface="+mn-lt"/>
                          <a:ea typeface="+mn-ea"/>
                          <a:cs typeface="+mn-cs"/>
                        </a:rPr>
                        <a:t>"x:"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x, 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rgbClr val="78AA28"/>
                          </a:solidFill>
                          <a:latin typeface="+mn-lt"/>
                          <a:ea typeface="+mn-ea"/>
                          <a:cs typeface="+mn-cs"/>
                        </a:rPr>
                        <a:t>"sum:"</a:t>
                      </a:r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s)</a:t>
                      </a:r>
                    </a:p>
                    <a:p>
                      <a:r>
                        <a:rPr lang="en-US" altLang="ko-K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x = x + 1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989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처리 7"/>
          <p:cNvSpPr/>
          <p:nvPr/>
        </p:nvSpPr>
        <p:spPr>
          <a:xfrm>
            <a:off x="0" y="0"/>
            <a:ext cx="539552" cy="476672"/>
          </a:xfrm>
          <a:prstGeom prst="flowChartProcess">
            <a:avLst/>
          </a:prstGeom>
          <a:solidFill>
            <a:srgbClr val="F84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3. </a:t>
            </a:r>
            <a:r>
              <a:rPr lang="ko-KR" altLang="en-US" dirty="0">
                <a:solidFill>
                  <a:schemeClr val="tx1"/>
                </a:solidFill>
              </a:rPr>
              <a:t>숫자를 추측해서 맞히는 프로그램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4258" y="1412755"/>
            <a:ext cx="3554542" cy="4964629"/>
          </a:xfrm>
        </p:spPr>
        <p:txBody>
          <a:bodyPr/>
          <a:lstStyle/>
          <a:p>
            <a:r>
              <a:rPr lang="en-US" altLang="ko-KR" dirty="0"/>
              <a:t>True</a:t>
            </a:r>
            <a:r>
              <a:rPr lang="ko-KR" altLang="en-US" dirty="0"/>
              <a:t>로 </a:t>
            </a:r>
            <a:r>
              <a:rPr lang="ko-KR" altLang="en-US" dirty="0" err="1"/>
              <a:t>조건문을</a:t>
            </a:r>
            <a:r>
              <a:rPr lang="ko-KR" altLang="en-US" dirty="0"/>
              <a:t> 넣으면</a:t>
            </a:r>
            <a:r>
              <a:rPr lang="en-US" altLang="ko-KR" dirty="0"/>
              <a:t>?</a:t>
            </a:r>
            <a:br>
              <a:rPr lang="en-US" altLang="ko-KR" dirty="0"/>
            </a:br>
            <a:br>
              <a:rPr lang="en-US" altLang="ko-KR" dirty="0"/>
            </a:br>
            <a:r>
              <a:rPr lang="en-US" altLang="ko-KR" dirty="0">
                <a:solidFill>
                  <a:srgbClr val="FFC000"/>
                </a:solidFill>
              </a:rPr>
              <a:t>while True</a:t>
            </a:r>
            <a:r>
              <a:rPr lang="en-US" altLang="ko-KR" dirty="0"/>
              <a:t>:</a:t>
            </a:r>
            <a:br>
              <a:rPr lang="en-US" altLang="ko-KR" dirty="0"/>
            </a:br>
            <a:r>
              <a:rPr lang="en-US" altLang="ko-KR" dirty="0"/>
              <a:t>     print(“</a:t>
            </a:r>
            <a:r>
              <a:rPr lang="ko-KR" altLang="en-US" dirty="0"/>
              <a:t>영원히</a:t>
            </a:r>
            <a:r>
              <a:rPr lang="en-US" altLang="ko-KR" dirty="0"/>
              <a:t>~”)</a:t>
            </a:r>
            <a:br>
              <a:rPr lang="en-US" altLang="ko-KR" dirty="0"/>
            </a:br>
            <a:r>
              <a:rPr lang="en-US" altLang="ko-KR" dirty="0"/>
              <a:t>     </a:t>
            </a:r>
          </a:p>
          <a:p>
            <a:pPr marL="334963" lvl="1" indent="0">
              <a:buNone/>
            </a:pPr>
            <a:endParaRPr lang="en-US" altLang="ko-KR" dirty="0"/>
          </a:p>
          <a:p>
            <a:r>
              <a:rPr lang="en-US" altLang="ko-KR" dirty="0"/>
              <a:t>Break</a:t>
            </a:r>
            <a:r>
              <a:rPr lang="ko-KR" altLang="en-US" dirty="0"/>
              <a:t>문을 넣으면</a:t>
            </a:r>
            <a:r>
              <a:rPr lang="en-US" altLang="ko-KR" dirty="0"/>
              <a:t>?</a:t>
            </a:r>
            <a:br>
              <a:rPr lang="en-US" altLang="ko-KR" dirty="0"/>
            </a:br>
            <a:br>
              <a:rPr lang="en-US" altLang="ko-KR" dirty="0"/>
            </a:br>
            <a:r>
              <a:rPr lang="en-US" altLang="ko-KR" dirty="0">
                <a:solidFill>
                  <a:srgbClr val="FFC000"/>
                </a:solidFill>
              </a:rPr>
              <a:t>while True</a:t>
            </a:r>
            <a:r>
              <a:rPr lang="en-US" altLang="ko-KR" dirty="0"/>
              <a:t>:</a:t>
            </a:r>
            <a:br>
              <a:rPr lang="en-US" altLang="ko-KR" dirty="0"/>
            </a:br>
            <a:r>
              <a:rPr lang="en-US" altLang="ko-KR" dirty="0"/>
              <a:t>     print(“</a:t>
            </a:r>
            <a:r>
              <a:rPr lang="ko-KR" altLang="en-US" dirty="0"/>
              <a:t>영원히</a:t>
            </a:r>
            <a:r>
              <a:rPr lang="en-US" altLang="ko-KR" dirty="0"/>
              <a:t>~”)</a:t>
            </a:r>
          </a:p>
          <a:p>
            <a:pPr marL="0" indent="0">
              <a:buNone/>
            </a:pPr>
            <a:r>
              <a:rPr lang="en-US" altLang="ko-KR" dirty="0"/>
              <a:t>	  break</a:t>
            </a:r>
            <a:br>
              <a:rPr lang="en-US" altLang="ko-KR" dirty="0"/>
            </a:br>
            <a:r>
              <a:rPr lang="en-US" altLang="ko-KR" dirty="0"/>
              <a:t>     </a:t>
            </a:r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>
          <a:xfrm>
            <a:off x="-108520" y="15007"/>
            <a:ext cx="720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3995930" y="331378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dirty="0">
                <a:solidFill>
                  <a:srgbClr val="953D46"/>
                </a:solidFill>
              </a:rPr>
              <a:t># break</a:t>
            </a:r>
            <a:r>
              <a:rPr lang="ko-KR" altLang="en-US" dirty="0">
                <a:solidFill>
                  <a:srgbClr val="953D46"/>
                </a:solidFill>
              </a:rPr>
              <a:t>는 </a:t>
            </a:r>
            <a:r>
              <a:rPr lang="en-US" altLang="ko-KR" dirty="0">
                <a:solidFill>
                  <a:srgbClr val="953D46"/>
                </a:solidFill>
              </a:rPr>
              <a:t>while </a:t>
            </a:r>
            <a:r>
              <a:rPr lang="ko-KR" altLang="en-US" dirty="0">
                <a:solidFill>
                  <a:srgbClr val="953D46"/>
                </a:solidFill>
              </a:rPr>
              <a:t>반복 블록을 빠져 나감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>
            <a:off x="3995930" y="19651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dirty="0">
                <a:solidFill>
                  <a:srgbClr val="953D46"/>
                </a:solidFill>
              </a:rPr>
              <a:t># </a:t>
            </a:r>
            <a:r>
              <a:rPr lang="ko-KR" altLang="en-US" dirty="0">
                <a:solidFill>
                  <a:srgbClr val="953D46"/>
                </a:solidFill>
              </a:rPr>
              <a:t>영원히 반복됨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85096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처리 7"/>
          <p:cNvSpPr/>
          <p:nvPr/>
        </p:nvSpPr>
        <p:spPr>
          <a:xfrm>
            <a:off x="0" y="0"/>
            <a:ext cx="539552" cy="476672"/>
          </a:xfrm>
          <a:prstGeom prst="flowChartProcess">
            <a:avLst/>
          </a:prstGeom>
          <a:solidFill>
            <a:srgbClr val="F848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3. </a:t>
            </a:r>
            <a:r>
              <a:rPr lang="ko-KR" altLang="en-US" dirty="0">
                <a:solidFill>
                  <a:schemeClr val="tx1"/>
                </a:solidFill>
              </a:rPr>
              <a:t>숫자를 추측해서 맞히는 프로그램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4258" y="1412755"/>
            <a:ext cx="3554542" cy="4964629"/>
          </a:xfrm>
        </p:spPr>
        <p:txBody>
          <a:bodyPr/>
          <a:lstStyle/>
          <a:p>
            <a:r>
              <a:rPr lang="en-US" altLang="ko-KR" dirty="0">
                <a:solidFill>
                  <a:srgbClr val="FFC000"/>
                </a:solidFill>
              </a:rPr>
              <a:t>import</a:t>
            </a:r>
            <a:r>
              <a:rPr lang="en-US" altLang="ko-KR" dirty="0"/>
              <a:t> random</a:t>
            </a:r>
            <a:br>
              <a:rPr lang="en-US" altLang="ko-KR" dirty="0"/>
            </a:br>
            <a:br>
              <a:rPr lang="en-US" altLang="ko-KR" dirty="0"/>
            </a:br>
            <a:r>
              <a:rPr lang="en-US" altLang="ko-KR" dirty="0"/>
              <a:t>n = </a:t>
            </a:r>
            <a:r>
              <a:rPr lang="en-US" altLang="ko-KR" dirty="0" err="1"/>
              <a:t>random.randint</a:t>
            </a:r>
            <a:r>
              <a:rPr lang="en-US" altLang="ko-KR" dirty="0"/>
              <a:t>(1, 30)</a:t>
            </a:r>
            <a:br>
              <a:rPr lang="en-US" altLang="ko-KR" dirty="0"/>
            </a:br>
            <a:br>
              <a:rPr lang="en-US" altLang="ko-KR" dirty="0"/>
            </a:br>
            <a:r>
              <a:rPr lang="en-US" altLang="ko-KR" dirty="0">
                <a:solidFill>
                  <a:srgbClr val="FFC000"/>
                </a:solidFill>
              </a:rPr>
              <a:t>while True</a:t>
            </a:r>
            <a:r>
              <a:rPr lang="en-US" altLang="ko-KR" dirty="0"/>
              <a:t>:</a:t>
            </a:r>
            <a:br>
              <a:rPr lang="en-US" altLang="ko-KR" dirty="0"/>
            </a:br>
            <a:r>
              <a:rPr lang="en-US" altLang="ko-KR" dirty="0"/>
              <a:t>     x = </a:t>
            </a:r>
            <a:r>
              <a:rPr lang="en-US" altLang="ko-KR" dirty="0">
                <a:solidFill>
                  <a:srgbClr val="7030A0"/>
                </a:solidFill>
              </a:rPr>
              <a:t>input</a:t>
            </a:r>
            <a:r>
              <a:rPr lang="en-US" altLang="ko-KR" dirty="0"/>
              <a:t>(</a:t>
            </a:r>
            <a:r>
              <a:rPr lang="en-US" altLang="ko-KR" dirty="0">
                <a:solidFill>
                  <a:srgbClr val="78AA28"/>
                </a:solidFill>
              </a:rPr>
              <a:t>"</a:t>
            </a:r>
            <a:r>
              <a:rPr lang="ko-KR" altLang="en-US" dirty="0">
                <a:solidFill>
                  <a:srgbClr val="78AA28"/>
                </a:solidFill>
              </a:rPr>
              <a:t>맞혀 보세요</a:t>
            </a:r>
            <a:r>
              <a:rPr lang="en-US" altLang="ko-KR" dirty="0">
                <a:solidFill>
                  <a:srgbClr val="78AA28"/>
                </a:solidFill>
              </a:rPr>
              <a:t>? "</a:t>
            </a:r>
            <a:r>
              <a:rPr lang="en-US" altLang="ko-KR" dirty="0"/>
              <a:t>)</a:t>
            </a:r>
            <a:br>
              <a:rPr lang="en-US" altLang="ko-KR" dirty="0"/>
            </a:br>
            <a:r>
              <a:rPr lang="en-US" altLang="ko-KR" dirty="0"/>
              <a:t>     g = </a:t>
            </a:r>
            <a:r>
              <a:rPr lang="en-US" altLang="ko-KR" dirty="0" err="1">
                <a:solidFill>
                  <a:srgbClr val="7030A0"/>
                </a:solidFill>
              </a:rPr>
              <a:t>int</a:t>
            </a:r>
            <a:r>
              <a:rPr lang="en-US" altLang="ko-KR" dirty="0">
                <a:solidFill>
                  <a:srgbClr val="7030A0"/>
                </a:solidFill>
              </a:rPr>
              <a:t>(x)</a:t>
            </a:r>
            <a:br>
              <a:rPr lang="en-US" altLang="ko-KR" dirty="0"/>
            </a:br>
            <a:r>
              <a:rPr lang="en-US" altLang="ko-KR" dirty="0"/>
              <a:t>     </a:t>
            </a:r>
            <a:r>
              <a:rPr lang="en-US" altLang="ko-KR" dirty="0">
                <a:solidFill>
                  <a:srgbClr val="FFC000"/>
                </a:solidFill>
              </a:rPr>
              <a:t>if </a:t>
            </a:r>
            <a:r>
              <a:rPr lang="en-US" altLang="ko-KR" dirty="0"/>
              <a:t>g == n:</a:t>
            </a:r>
            <a:br>
              <a:rPr lang="en-US" altLang="ko-KR" dirty="0"/>
            </a:br>
            <a:r>
              <a:rPr lang="en-US" altLang="ko-KR" dirty="0"/>
              <a:t>        </a:t>
            </a:r>
            <a:r>
              <a:rPr lang="en-US" altLang="ko-KR" dirty="0">
                <a:solidFill>
                  <a:srgbClr val="7030A0"/>
                </a:solidFill>
              </a:rPr>
              <a:t>print</a:t>
            </a:r>
            <a:r>
              <a:rPr lang="en-US" altLang="ko-KR" dirty="0"/>
              <a:t>(</a:t>
            </a:r>
            <a:r>
              <a:rPr lang="en-US" altLang="ko-KR" dirty="0">
                <a:solidFill>
                  <a:srgbClr val="78AA28"/>
                </a:solidFill>
              </a:rPr>
              <a:t>"</a:t>
            </a:r>
            <a:r>
              <a:rPr lang="ko-KR" altLang="en-US" dirty="0">
                <a:solidFill>
                  <a:srgbClr val="78AA28"/>
                </a:solidFill>
              </a:rPr>
              <a:t>정답</a:t>
            </a:r>
            <a:r>
              <a:rPr lang="en-US" altLang="ko-KR" dirty="0">
                <a:solidFill>
                  <a:srgbClr val="78AA28"/>
                </a:solidFill>
              </a:rPr>
              <a:t>"</a:t>
            </a:r>
            <a:r>
              <a:rPr lang="en-US" altLang="ko-KR" dirty="0"/>
              <a:t>)</a:t>
            </a:r>
            <a:br>
              <a:rPr lang="en-US" altLang="ko-KR" dirty="0"/>
            </a:br>
            <a:r>
              <a:rPr lang="en-US" altLang="ko-KR" dirty="0"/>
              <a:t>        </a:t>
            </a:r>
            <a:r>
              <a:rPr lang="en-US" altLang="ko-KR" dirty="0">
                <a:solidFill>
                  <a:srgbClr val="FFC000"/>
                </a:solidFill>
              </a:rPr>
              <a:t>break</a:t>
            </a:r>
            <a:br>
              <a:rPr lang="en-US" altLang="ko-KR" dirty="0"/>
            </a:br>
            <a:r>
              <a:rPr lang="en-US" altLang="ko-KR" dirty="0"/>
              <a:t>     </a:t>
            </a:r>
            <a:r>
              <a:rPr lang="en-US" altLang="ko-KR" dirty="0">
                <a:solidFill>
                  <a:srgbClr val="FFC000"/>
                </a:solidFill>
              </a:rPr>
              <a:t>if </a:t>
            </a:r>
            <a:r>
              <a:rPr lang="en-US" altLang="ko-KR" dirty="0"/>
              <a:t>g &lt; n:</a:t>
            </a:r>
            <a:br>
              <a:rPr lang="en-US" altLang="ko-KR" dirty="0"/>
            </a:br>
            <a:r>
              <a:rPr lang="en-US" altLang="ko-KR" dirty="0"/>
              <a:t>        </a:t>
            </a:r>
            <a:r>
              <a:rPr lang="en-US" altLang="ko-KR" dirty="0">
                <a:solidFill>
                  <a:srgbClr val="7030A0"/>
                </a:solidFill>
              </a:rPr>
              <a:t>print</a:t>
            </a:r>
            <a:r>
              <a:rPr lang="en-US" altLang="ko-KR" dirty="0"/>
              <a:t>(</a:t>
            </a:r>
            <a:r>
              <a:rPr lang="en-US" altLang="ko-KR" dirty="0">
                <a:solidFill>
                  <a:srgbClr val="78AA28"/>
                </a:solidFill>
              </a:rPr>
              <a:t>"</a:t>
            </a:r>
            <a:r>
              <a:rPr lang="ko-KR" altLang="en-US" dirty="0">
                <a:solidFill>
                  <a:srgbClr val="78AA28"/>
                </a:solidFill>
              </a:rPr>
              <a:t>작아요</a:t>
            </a:r>
            <a:r>
              <a:rPr lang="en-US" altLang="ko-KR" dirty="0">
                <a:solidFill>
                  <a:srgbClr val="78AA28"/>
                </a:solidFill>
              </a:rPr>
              <a:t>."</a:t>
            </a:r>
            <a:r>
              <a:rPr lang="en-US" altLang="ko-KR" dirty="0"/>
              <a:t>)</a:t>
            </a:r>
            <a:br>
              <a:rPr lang="en-US" altLang="ko-KR" dirty="0"/>
            </a:br>
            <a:r>
              <a:rPr lang="en-US" altLang="ko-KR" dirty="0"/>
              <a:t>     </a:t>
            </a:r>
            <a:r>
              <a:rPr lang="en-US" altLang="ko-KR" dirty="0">
                <a:solidFill>
                  <a:srgbClr val="FFC000"/>
                </a:solidFill>
              </a:rPr>
              <a:t>if </a:t>
            </a:r>
            <a:r>
              <a:rPr lang="en-US" altLang="ko-KR" dirty="0"/>
              <a:t>g &gt; n:</a:t>
            </a:r>
            <a:br>
              <a:rPr lang="en-US" altLang="ko-KR" dirty="0"/>
            </a:br>
            <a:r>
              <a:rPr lang="en-US" altLang="ko-KR" dirty="0"/>
              <a:t>        </a:t>
            </a:r>
            <a:r>
              <a:rPr lang="en-US" altLang="ko-KR" dirty="0">
                <a:solidFill>
                  <a:srgbClr val="7030A0"/>
                </a:solidFill>
              </a:rPr>
              <a:t>print</a:t>
            </a:r>
            <a:r>
              <a:rPr lang="en-US" altLang="ko-KR" dirty="0"/>
              <a:t>(</a:t>
            </a:r>
            <a:r>
              <a:rPr lang="en-US" altLang="ko-KR" dirty="0">
                <a:solidFill>
                  <a:srgbClr val="78AA28"/>
                </a:solidFill>
              </a:rPr>
              <a:t>"</a:t>
            </a:r>
            <a:r>
              <a:rPr lang="ko-KR" altLang="en-US" dirty="0">
                <a:solidFill>
                  <a:srgbClr val="78AA28"/>
                </a:solidFill>
              </a:rPr>
              <a:t>커요</a:t>
            </a:r>
            <a:r>
              <a:rPr lang="en-US" altLang="ko-KR" dirty="0">
                <a:solidFill>
                  <a:srgbClr val="78AA28"/>
                </a:solidFill>
              </a:rPr>
              <a:t>."</a:t>
            </a:r>
            <a:r>
              <a:rPr lang="en-US" altLang="ko-KR" dirty="0"/>
              <a:t>)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-108520" y="15007"/>
            <a:ext cx="7200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4058800" y="1412755"/>
            <a:ext cx="4954202" cy="4964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5425" indent="-225425" algn="l" defTabSz="457200" rtl="0" eaLnBrk="1" latinLnBrk="0" hangingPunct="1">
              <a:lnSpc>
                <a:spcPct val="110000"/>
              </a:lnSpc>
              <a:spcBef>
                <a:spcPts val="600"/>
              </a:spcBef>
              <a:buFontTx/>
              <a:buBlip>
                <a:blip r:embed="rId2"/>
              </a:buBlip>
              <a:defRPr sz="18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1pPr>
            <a:lvl2pPr marL="573088" indent="-238125" algn="l" defTabSz="457200" rtl="0" eaLnBrk="1" latinLnBrk="0" hangingPunct="1">
              <a:lnSpc>
                <a:spcPct val="110000"/>
              </a:lnSpc>
              <a:spcBef>
                <a:spcPts val="500"/>
              </a:spcBef>
              <a:buFontTx/>
              <a:buBlip>
                <a:blip r:embed="rId3"/>
              </a:buBlip>
              <a:defRPr sz="16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2pPr>
            <a:lvl3pPr marL="860425" indent="-182563" algn="l" defTabSz="457200" rtl="0" eaLnBrk="1" latinLnBrk="0" hangingPunct="1">
              <a:lnSpc>
                <a:spcPct val="110000"/>
              </a:lnSpc>
              <a:spcBef>
                <a:spcPts val="300"/>
              </a:spcBef>
              <a:buFontTx/>
              <a:buBlip>
                <a:blip r:embed="rId4"/>
              </a:buBlip>
              <a:defRPr sz="14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3pPr>
            <a:lvl4pPr marL="1198563" indent="-225425" algn="l" defTabSz="457200" rtl="0" eaLnBrk="1" latinLnBrk="0" hangingPunct="1">
              <a:lnSpc>
                <a:spcPct val="110000"/>
              </a:lnSpc>
              <a:spcBef>
                <a:spcPts val="10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4pPr>
            <a:lvl5pPr marL="1544638" indent="-228600" algn="l" defTabSz="457200" rtl="0" eaLnBrk="1" latinLnBrk="0" hangingPunct="1">
              <a:lnSpc>
                <a:spcPct val="110000"/>
              </a:lnSpc>
              <a:spcBef>
                <a:spcPts val="0"/>
              </a:spcBef>
              <a:buFontTx/>
              <a:buBlip>
                <a:blip r:embed="rId2"/>
              </a:buBlip>
              <a:defRPr sz="1200" kern="1200">
                <a:solidFill>
                  <a:srgbClr val="504B4B"/>
                </a:solidFill>
                <a:latin typeface="+mn-ea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br>
              <a:rPr lang="en-US" altLang="ko-KR" dirty="0"/>
            </a:br>
            <a:br>
              <a:rPr lang="en-US" altLang="ko-KR" dirty="0"/>
            </a:br>
            <a:r>
              <a:rPr lang="en-US" altLang="ko-KR" sz="1700" dirty="0">
                <a:solidFill>
                  <a:srgbClr val="953D46"/>
                </a:solidFill>
              </a:rPr>
              <a:t># 1~30 </a:t>
            </a:r>
            <a:r>
              <a:rPr lang="ko-KR" altLang="en-US" sz="1700" dirty="0">
                <a:solidFill>
                  <a:srgbClr val="953D46"/>
                </a:solidFill>
              </a:rPr>
              <a:t>사이에 있는 임의의 수를 뽑음</a:t>
            </a:r>
            <a:br>
              <a:rPr lang="en-US" altLang="ko-KR" sz="1700" dirty="0">
                <a:solidFill>
                  <a:srgbClr val="953D46"/>
                </a:solidFill>
              </a:rPr>
            </a:br>
            <a:br>
              <a:rPr lang="en-US" altLang="ko-KR" sz="1700" dirty="0">
                <a:solidFill>
                  <a:srgbClr val="953D46"/>
                </a:solidFill>
              </a:rPr>
            </a:br>
            <a:r>
              <a:rPr lang="en-US" altLang="ko-KR" sz="1700" dirty="0">
                <a:solidFill>
                  <a:srgbClr val="953D46"/>
                </a:solidFill>
              </a:rPr>
              <a:t># </a:t>
            </a:r>
            <a:r>
              <a:rPr lang="ko-KR" altLang="en-US" sz="1700" dirty="0">
                <a:solidFill>
                  <a:srgbClr val="953D46"/>
                </a:solidFill>
              </a:rPr>
              <a:t>영원히 반복</a:t>
            </a:r>
            <a:br>
              <a:rPr lang="en-US" altLang="ko-KR" sz="1700" dirty="0">
                <a:solidFill>
                  <a:srgbClr val="953D46"/>
                </a:solidFill>
              </a:rPr>
            </a:br>
            <a:r>
              <a:rPr lang="en-US" altLang="ko-KR" sz="1700" dirty="0">
                <a:solidFill>
                  <a:srgbClr val="953D46"/>
                </a:solidFill>
              </a:rPr>
              <a:t>     </a:t>
            </a:r>
            <a:br>
              <a:rPr lang="en-US" altLang="ko-KR" sz="1700" dirty="0">
                <a:solidFill>
                  <a:srgbClr val="953D46"/>
                </a:solidFill>
              </a:rPr>
            </a:br>
            <a:r>
              <a:rPr lang="en-US" altLang="ko-KR" sz="1700" dirty="0">
                <a:solidFill>
                  <a:srgbClr val="953D46"/>
                </a:solidFill>
              </a:rPr>
              <a:t># </a:t>
            </a:r>
            <a:r>
              <a:rPr lang="ko-KR" altLang="en-US" sz="1700" dirty="0" err="1">
                <a:solidFill>
                  <a:srgbClr val="953D46"/>
                </a:solidFill>
              </a:rPr>
              <a:t>입력받은</a:t>
            </a:r>
            <a:r>
              <a:rPr lang="ko-KR" altLang="en-US" sz="1700" dirty="0">
                <a:solidFill>
                  <a:srgbClr val="953D46"/>
                </a:solidFill>
              </a:rPr>
              <a:t> 값을 비교할 수 있도록 정수로 바꿈</a:t>
            </a:r>
            <a:br>
              <a:rPr lang="en-US" altLang="ko-KR" sz="1700" dirty="0">
                <a:solidFill>
                  <a:srgbClr val="953D46"/>
                </a:solidFill>
              </a:rPr>
            </a:br>
            <a:r>
              <a:rPr lang="en-US" altLang="ko-KR" sz="1700" dirty="0">
                <a:solidFill>
                  <a:srgbClr val="953D46"/>
                </a:solidFill>
              </a:rPr>
              <a:t># </a:t>
            </a:r>
            <a:r>
              <a:rPr lang="ko-KR" altLang="en-US" sz="1700" dirty="0">
                <a:solidFill>
                  <a:srgbClr val="953D46"/>
                </a:solidFill>
              </a:rPr>
              <a:t>사용자가 추측한 값과 임의의 수가 같아야 함</a:t>
            </a:r>
            <a:br>
              <a:rPr lang="en-US" altLang="ko-KR" sz="1700" dirty="0">
                <a:solidFill>
                  <a:srgbClr val="953D46"/>
                </a:solidFill>
              </a:rPr>
            </a:br>
            <a:br>
              <a:rPr lang="en-US" altLang="ko-KR" sz="1700" dirty="0">
                <a:solidFill>
                  <a:srgbClr val="953D46"/>
                </a:solidFill>
              </a:rPr>
            </a:br>
            <a:r>
              <a:rPr lang="en-US" altLang="ko-KR" sz="1700" dirty="0">
                <a:solidFill>
                  <a:srgbClr val="953D46"/>
                </a:solidFill>
              </a:rPr>
              <a:t># </a:t>
            </a:r>
            <a:r>
              <a:rPr lang="ko-KR" altLang="en-US" sz="1700" dirty="0">
                <a:solidFill>
                  <a:srgbClr val="953D46"/>
                </a:solidFill>
              </a:rPr>
              <a:t>정답을 맞히면 </a:t>
            </a:r>
            <a:r>
              <a:rPr lang="en-US" altLang="ko-KR" sz="1700" dirty="0">
                <a:solidFill>
                  <a:srgbClr val="953D46"/>
                </a:solidFill>
              </a:rPr>
              <a:t>break</a:t>
            </a:r>
            <a:r>
              <a:rPr lang="ko-KR" altLang="en-US" sz="1700" dirty="0">
                <a:solidFill>
                  <a:srgbClr val="953D46"/>
                </a:solidFill>
              </a:rPr>
              <a:t>로 </a:t>
            </a:r>
            <a:r>
              <a:rPr lang="en-US" altLang="ko-KR" sz="1700" dirty="0">
                <a:solidFill>
                  <a:srgbClr val="953D46"/>
                </a:solidFill>
              </a:rPr>
              <a:t>while </a:t>
            </a:r>
            <a:r>
              <a:rPr lang="ko-KR" altLang="en-US" sz="1700" dirty="0">
                <a:solidFill>
                  <a:srgbClr val="953D46"/>
                </a:solidFill>
              </a:rPr>
              <a:t>반복 블록을 빠져 나감</a:t>
            </a:r>
            <a:br>
              <a:rPr lang="en-US" altLang="ko-KR" dirty="0"/>
            </a:b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04381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3. </a:t>
            </a:r>
            <a:r>
              <a:rPr lang="ko-KR" altLang="en-US" dirty="0">
                <a:solidFill>
                  <a:schemeClr val="tx1"/>
                </a:solidFill>
              </a:rPr>
              <a:t>숫자를 추측해서 맞히는 프로그램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문제</a:t>
            </a:r>
            <a:r>
              <a:rPr lang="en-US" altLang="ko-KR" dirty="0"/>
              <a:t>: “</a:t>
            </a:r>
            <a:r>
              <a:rPr lang="ko-KR" altLang="en-US" dirty="0"/>
              <a:t>숫자를 추측해서 맞히는 프로그램</a:t>
            </a:r>
            <a:r>
              <a:rPr lang="en-US" altLang="ko-KR" dirty="0"/>
              <a:t>”</a:t>
            </a:r>
            <a:r>
              <a:rPr lang="ko-KR" altLang="en-US" dirty="0"/>
              <a:t>의 순서도를 작성하자 </a:t>
            </a:r>
            <a:r>
              <a:rPr lang="en-US" altLang="ko-KR" dirty="0"/>
              <a:t>(</a:t>
            </a:r>
            <a:r>
              <a:rPr lang="ko-KR" altLang="en-US" dirty="0" err="1"/>
              <a:t>모둠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7BC1C-BEF1-FE43-BAF8-AEC9A285889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4694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32">
      <a:dk1>
        <a:srgbClr val="464646"/>
      </a:dk1>
      <a:lt1>
        <a:sysClr val="window" lastClr="FFFFFF"/>
      </a:lt1>
      <a:dk2>
        <a:srgbClr val="474D49"/>
      </a:dk2>
      <a:lt2>
        <a:srgbClr val="EEECE1"/>
      </a:lt2>
      <a:accent1>
        <a:srgbClr val="68676C"/>
      </a:accent1>
      <a:accent2>
        <a:srgbClr val="BA6608"/>
      </a:accent2>
      <a:accent3>
        <a:srgbClr val="2D8F6C"/>
      </a:accent3>
      <a:accent4>
        <a:srgbClr val="8D8D8D"/>
      </a:accent4>
      <a:accent5>
        <a:srgbClr val="A94841"/>
      </a:accent5>
      <a:accent6>
        <a:srgbClr val="7688C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lnDef>
      <a:spPr>
        <a:ln w="3175" cap="flat" cmpd="sng" algn="ctr">
          <a:solidFill>
            <a:srgbClr val="BC650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3166</TotalTime>
  <Words>334</Words>
  <Application>Microsoft Office PowerPoint</Application>
  <PresentationFormat>On-screen Show (4:3)</PresentationFormat>
  <Paragraphs>81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KoPub돋움체_Pro Bold</vt:lpstr>
      <vt:lpstr>KoPub돋움체_Pro Light</vt:lpstr>
      <vt:lpstr>맑은 고딕</vt:lpstr>
      <vt:lpstr>Arial</vt:lpstr>
      <vt:lpstr>Calibri</vt:lpstr>
      <vt:lpstr>Verdana</vt:lpstr>
      <vt:lpstr>1_Office Theme</vt:lpstr>
      <vt:lpstr>while 명령으로 반복하기 </vt:lpstr>
      <vt:lpstr>PowerPoint Presentation</vt:lpstr>
      <vt:lpstr>1. while 명령으로 반복해서 숫자를 출력하는 프로그램</vt:lpstr>
      <vt:lpstr>2. 1부터 10까지 숫자의 합계를 구하는 프로그램</vt:lpstr>
      <vt:lpstr>2. 1부터 10까지 숫자의 합계를 구하는 프로그램</vt:lpstr>
      <vt:lpstr>2. 1부터 10까지 숫자의 합계를 구하는 프로그램</vt:lpstr>
      <vt:lpstr>3. 숫자를 추측해서 맞히는 프로그램</vt:lpstr>
      <vt:lpstr>3. 숫자를 추측해서 맞히는 프로그램</vt:lpstr>
      <vt:lpstr>3. 숫자를 추측해서 맞히는 프로그램</vt:lpstr>
      <vt:lpstr>3. 숫자를 추측해서 맞히는 프로그램</vt:lpstr>
      <vt:lpstr>숙제</vt:lpstr>
    </vt:vector>
  </TitlesOfParts>
  <Company>The National Academies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Ellinger</dc:creator>
  <cp:lastModifiedBy> </cp:lastModifiedBy>
  <cp:revision>246</cp:revision>
  <cp:lastPrinted>2016-04-14T07:37:01Z</cp:lastPrinted>
  <dcterms:created xsi:type="dcterms:W3CDTF">2013-04-05T19:58:06Z</dcterms:created>
  <dcterms:modified xsi:type="dcterms:W3CDTF">2018-09-03T00:30:45Z</dcterms:modified>
</cp:coreProperties>
</file>