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98" r:id="rId2"/>
    <p:sldId id="499" r:id="rId3"/>
    <p:sldId id="500" r:id="rId4"/>
    <p:sldId id="501" r:id="rId5"/>
    <p:sldId id="502" r:id="rId6"/>
    <p:sldId id="503" r:id="rId7"/>
    <p:sldId id="504" r:id="rId8"/>
    <p:sldId id="505" r:id="rId9"/>
    <p:sldId id="507" r:id="rId10"/>
    <p:sldId id="506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07">
          <p15:clr>
            <a:srgbClr val="A4A3A4"/>
          </p15:clr>
        </p15:guide>
        <p15:guide id="3" pos="2916">
          <p15:clr>
            <a:srgbClr val="A4A3A4"/>
          </p15:clr>
        </p15:guide>
        <p15:guide id="4" pos="2481">
          <p15:clr>
            <a:srgbClr val="A4A3A4"/>
          </p15:clr>
        </p15:guide>
        <p15:guide id="5" pos="2372">
          <p15:clr>
            <a:srgbClr val="A4A3A4"/>
          </p15:clr>
        </p15:guide>
        <p15:guide id="6" pos="2045">
          <p15:clr>
            <a:srgbClr val="A4A3A4"/>
          </p15:clr>
        </p15:guide>
        <p15:guide id="7" pos="1937">
          <p15:clr>
            <a:srgbClr val="A4A3A4"/>
          </p15:clr>
        </p15:guide>
        <p15:guide id="8" pos="1610">
          <p15:clr>
            <a:srgbClr val="A4A3A4"/>
          </p15:clr>
        </p15:guide>
        <p15:guide id="9" pos="1501">
          <p15:clr>
            <a:srgbClr val="A4A3A4"/>
          </p15:clr>
        </p15:guide>
        <p15:guide id="10" pos="1174">
          <p15:clr>
            <a:srgbClr val="A4A3A4"/>
          </p15:clr>
        </p15:guide>
        <p15:guide id="11" pos="1066">
          <p15:clr>
            <a:srgbClr val="A4A3A4"/>
          </p15:clr>
        </p15:guide>
        <p15:guide id="12" pos="739">
          <p15:clr>
            <a:srgbClr val="A4A3A4"/>
          </p15:clr>
        </p15:guide>
        <p15:guide id="13" pos="630">
          <p15:clr>
            <a:srgbClr val="A4A3A4"/>
          </p15:clr>
        </p15:guide>
        <p15:guide id="14" pos="304">
          <p15:clr>
            <a:srgbClr val="A4A3A4"/>
          </p15:clr>
        </p15:guide>
        <p15:guide id="15" pos="267">
          <p15:clr>
            <a:srgbClr val="A4A3A4"/>
          </p15:clr>
        </p15:guide>
        <p15:guide id="16" pos="3352">
          <p15:clr>
            <a:srgbClr val="A4A3A4"/>
          </p15:clr>
        </p15:guide>
        <p15:guide id="17" pos="3243">
          <p15:clr>
            <a:srgbClr val="A4A3A4"/>
          </p15:clr>
        </p15:guide>
        <p15:guide id="18" pos="3678">
          <p15:clr>
            <a:srgbClr val="A4A3A4"/>
          </p15:clr>
        </p15:guide>
        <p15:guide id="19" pos="3787">
          <p15:clr>
            <a:srgbClr val="A4A3A4"/>
          </p15:clr>
        </p15:guide>
        <p15:guide id="20" pos="4114">
          <p15:clr>
            <a:srgbClr val="A4A3A4"/>
          </p15:clr>
        </p15:guide>
        <p15:guide id="21" pos="4223">
          <p15:clr>
            <a:srgbClr val="A4A3A4"/>
          </p15:clr>
        </p15:guide>
        <p15:guide id="22" pos="4549">
          <p15:clr>
            <a:srgbClr val="A4A3A4"/>
          </p15:clr>
        </p15:guide>
        <p15:guide id="23" pos="4658">
          <p15:clr>
            <a:srgbClr val="A4A3A4"/>
          </p15:clr>
        </p15:guide>
        <p15:guide id="24" pos="4985">
          <p15:clr>
            <a:srgbClr val="A4A3A4"/>
          </p15:clr>
        </p15:guide>
        <p15:guide id="25" pos="5420">
          <p15:clr>
            <a:srgbClr val="A4A3A4"/>
          </p15:clr>
        </p15:guide>
        <p15:guide id="26" pos="5094">
          <p15:clr>
            <a:srgbClr val="A4A3A4"/>
          </p15:clr>
        </p15:guide>
        <p15:guide id="27" pos="5456">
          <p15:clr>
            <a:srgbClr val="A4A3A4"/>
          </p15:clr>
        </p15:guide>
        <p15:guide id="28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53D46"/>
    <a:srgbClr val="78AA28"/>
    <a:srgbClr val="8D9DD8"/>
    <a:srgbClr val="F2E8DE"/>
    <a:srgbClr val="FFFFFF"/>
    <a:srgbClr val="686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01"/>
    <p:restoredTop sz="93810" autoAdjust="0"/>
  </p:normalViewPr>
  <p:slideViewPr>
    <p:cSldViewPr showGuides="1">
      <p:cViewPr varScale="1">
        <p:scale>
          <a:sx n="49" d="100"/>
          <a:sy n="49" d="100"/>
        </p:scale>
        <p:origin x="480" y="33"/>
      </p:cViewPr>
      <p:guideLst>
        <p:guide pos="2807"/>
        <p:guide pos="2916"/>
        <p:guide pos="2481"/>
        <p:guide pos="2372"/>
        <p:guide pos="2045"/>
        <p:guide pos="1937"/>
        <p:guide pos="1610"/>
        <p:guide pos="1501"/>
        <p:guide pos="1174"/>
        <p:guide pos="1066"/>
        <p:guide pos="739"/>
        <p:guide pos="630"/>
        <p:guide pos="304"/>
        <p:guide pos="267"/>
        <p:guide pos="3352"/>
        <p:guide pos="3243"/>
        <p:guide pos="3678"/>
        <p:guide pos="3787"/>
        <p:guide pos="4114"/>
        <p:guide pos="4223"/>
        <p:guide pos="4549"/>
        <p:guide pos="4658"/>
        <p:guide pos="4985"/>
        <p:guide pos="5420"/>
        <p:guide pos="5094"/>
        <p:guide pos="545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notesViewPr>
    <p:cSldViewPr showGuides="1">
      <p:cViewPr varScale="1">
        <p:scale>
          <a:sx n="78" d="100"/>
          <a:sy n="78" d="100"/>
        </p:scale>
        <p:origin x="2982" y="90"/>
      </p:cViewPr>
      <p:guideLst/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60bacaf3-c320-4c62-bcf4-3813af67fb3a" providerId="ADAL" clId="{DDC7C275-282A-4DA0-A60F-47BA22B1CDB6}"/>
    <pc:docChg chg="modSld">
      <pc:chgData name=" " userId="60bacaf3-c320-4c62-bcf4-3813af67fb3a" providerId="ADAL" clId="{DDC7C275-282A-4DA0-A60F-47BA22B1CDB6}" dt="2018-09-03T00:29:55.159" v="1"/>
      <pc:docMkLst>
        <pc:docMk/>
      </pc:docMkLst>
      <pc:sldChg chg="delSp modTransition modAnim">
        <pc:chgData name=" " userId="60bacaf3-c320-4c62-bcf4-3813af67fb3a" providerId="ADAL" clId="{DDC7C275-282A-4DA0-A60F-47BA22B1CDB6}" dt="2018-09-03T00:29:55.159" v="1"/>
        <pc:sldMkLst>
          <pc:docMk/>
          <pc:sldMk cId="691822145" sldId="498"/>
        </pc:sldMkLst>
        <pc:picChg chg="del">
          <ac:chgData name=" " userId="60bacaf3-c320-4c62-bcf4-3813af67fb3a" providerId="ADAL" clId="{DDC7C275-282A-4DA0-A60F-47BA22B1CDB6}" dt="2018-09-03T00:29:55.159" v="1"/>
          <ac:picMkLst>
            <pc:docMk/>
            <pc:sldMk cId="691822145" sldId="498"/>
            <ac:picMk id="2" creationId="{5948AD67-62BD-4FFD-809D-48B4F74A43DC}"/>
          </ac:picMkLst>
        </pc:picChg>
      </pc:sldChg>
      <pc:sldChg chg="delSp modTransition modAnim">
        <pc:chgData name=" " userId="60bacaf3-c320-4c62-bcf4-3813af67fb3a" providerId="ADAL" clId="{DDC7C275-282A-4DA0-A60F-47BA22B1CDB6}" dt="2018-09-03T00:29:55.159" v="1"/>
        <pc:sldMkLst>
          <pc:docMk/>
          <pc:sldMk cId="978326157" sldId="499"/>
        </pc:sldMkLst>
        <pc:picChg chg="del">
          <ac:chgData name=" " userId="60bacaf3-c320-4c62-bcf4-3813af67fb3a" providerId="ADAL" clId="{DDC7C275-282A-4DA0-A60F-47BA22B1CDB6}" dt="2018-09-03T00:29:55.159" v="1"/>
          <ac:picMkLst>
            <pc:docMk/>
            <pc:sldMk cId="978326157" sldId="499"/>
            <ac:picMk id="2" creationId="{8092E38B-ECA6-4684-B005-2F3C5BE78EA7}"/>
          </ac:picMkLst>
        </pc:picChg>
      </pc:sldChg>
      <pc:sldChg chg="delSp modTransition modAnim">
        <pc:chgData name=" " userId="60bacaf3-c320-4c62-bcf4-3813af67fb3a" providerId="ADAL" clId="{DDC7C275-282A-4DA0-A60F-47BA22B1CDB6}" dt="2018-09-03T00:29:55.159" v="1"/>
        <pc:sldMkLst>
          <pc:docMk/>
          <pc:sldMk cId="1592919267" sldId="500"/>
        </pc:sldMkLst>
        <pc:picChg chg="del">
          <ac:chgData name=" " userId="60bacaf3-c320-4c62-bcf4-3813af67fb3a" providerId="ADAL" clId="{DDC7C275-282A-4DA0-A60F-47BA22B1CDB6}" dt="2018-09-03T00:29:55.159" v="1"/>
          <ac:picMkLst>
            <pc:docMk/>
            <pc:sldMk cId="1592919267" sldId="500"/>
            <ac:picMk id="7" creationId="{6FF79CB6-07FF-4606-B605-99874C6385D8}"/>
          </ac:picMkLst>
        </pc:picChg>
        <pc:inkChg chg="del">
          <ac:chgData name=" " userId="60bacaf3-c320-4c62-bcf4-3813af67fb3a" providerId="ADAL" clId="{DDC7C275-282A-4DA0-A60F-47BA22B1CDB6}" dt="2018-09-03T00:29:55.159" v="1"/>
          <ac:inkMkLst>
            <pc:docMk/>
            <pc:sldMk cId="1592919267" sldId="500"/>
            <ac:inkMk id="4" creationId="{DE188217-FA1A-4448-A3F3-021B428C845B}"/>
          </ac:inkMkLst>
        </pc:inkChg>
      </pc:sldChg>
      <pc:sldChg chg="delSp modTransition modAnim">
        <pc:chgData name=" " userId="60bacaf3-c320-4c62-bcf4-3813af67fb3a" providerId="ADAL" clId="{DDC7C275-282A-4DA0-A60F-47BA22B1CDB6}" dt="2018-09-03T00:29:55.159" v="1"/>
        <pc:sldMkLst>
          <pc:docMk/>
          <pc:sldMk cId="1662976967" sldId="501"/>
        </pc:sldMkLst>
        <pc:picChg chg="del">
          <ac:chgData name=" " userId="60bacaf3-c320-4c62-bcf4-3813af67fb3a" providerId="ADAL" clId="{DDC7C275-282A-4DA0-A60F-47BA22B1CDB6}" dt="2018-09-03T00:29:55.159" v="1"/>
          <ac:picMkLst>
            <pc:docMk/>
            <pc:sldMk cId="1662976967" sldId="501"/>
            <ac:picMk id="8" creationId="{85B004C9-EADA-4D03-B208-5F28A4CACE9B}"/>
          </ac:picMkLst>
        </pc:picChg>
        <pc:inkChg chg="del">
          <ac:chgData name=" " userId="60bacaf3-c320-4c62-bcf4-3813af67fb3a" providerId="ADAL" clId="{DDC7C275-282A-4DA0-A60F-47BA22B1CDB6}" dt="2018-09-03T00:29:55.159" v="1"/>
          <ac:inkMkLst>
            <pc:docMk/>
            <pc:sldMk cId="1662976967" sldId="501"/>
            <ac:inkMk id="4" creationId="{BB664960-A3B7-4537-AC5E-43CC2828BFC6}"/>
          </ac:inkMkLst>
        </pc:inkChg>
      </pc:sldChg>
      <pc:sldChg chg="delSp modTransition modAnim">
        <pc:chgData name=" " userId="60bacaf3-c320-4c62-bcf4-3813af67fb3a" providerId="ADAL" clId="{DDC7C275-282A-4DA0-A60F-47BA22B1CDB6}" dt="2018-09-03T00:29:55.159" v="1"/>
        <pc:sldMkLst>
          <pc:docMk/>
          <pc:sldMk cId="154218664" sldId="502"/>
        </pc:sldMkLst>
        <pc:picChg chg="del">
          <ac:chgData name=" " userId="60bacaf3-c320-4c62-bcf4-3813af67fb3a" providerId="ADAL" clId="{DDC7C275-282A-4DA0-A60F-47BA22B1CDB6}" dt="2018-09-03T00:29:55.159" v="1"/>
          <ac:picMkLst>
            <pc:docMk/>
            <pc:sldMk cId="154218664" sldId="502"/>
            <ac:picMk id="3" creationId="{40C4CB1D-FC70-427C-87DF-E7724DB62678}"/>
          </ac:picMkLst>
        </pc:picChg>
      </pc:sldChg>
      <pc:sldChg chg="delSp modTransition modAnim">
        <pc:chgData name=" " userId="60bacaf3-c320-4c62-bcf4-3813af67fb3a" providerId="ADAL" clId="{DDC7C275-282A-4DA0-A60F-47BA22B1CDB6}" dt="2018-09-03T00:29:55.159" v="1"/>
        <pc:sldMkLst>
          <pc:docMk/>
          <pc:sldMk cId="2087807566" sldId="503"/>
        </pc:sldMkLst>
        <pc:picChg chg="del">
          <ac:chgData name=" " userId="60bacaf3-c320-4c62-bcf4-3813af67fb3a" providerId="ADAL" clId="{DDC7C275-282A-4DA0-A60F-47BA22B1CDB6}" dt="2018-09-03T00:29:55.159" v="1"/>
          <ac:picMkLst>
            <pc:docMk/>
            <pc:sldMk cId="2087807566" sldId="503"/>
            <ac:picMk id="8" creationId="{83D19917-EAFF-48C7-B214-E387F637AECF}"/>
          </ac:picMkLst>
        </pc:picChg>
        <pc:inkChg chg="del">
          <ac:chgData name=" " userId="60bacaf3-c320-4c62-bcf4-3813af67fb3a" providerId="ADAL" clId="{DDC7C275-282A-4DA0-A60F-47BA22B1CDB6}" dt="2018-09-03T00:29:55.159" v="1"/>
          <ac:inkMkLst>
            <pc:docMk/>
            <pc:sldMk cId="2087807566" sldId="503"/>
            <ac:inkMk id="4" creationId="{1B72D219-4B70-44B3-881F-E94F9CB701E1}"/>
          </ac:inkMkLst>
        </pc:inkChg>
      </pc:sldChg>
      <pc:sldChg chg="delSp modTransition modAnim">
        <pc:chgData name=" " userId="60bacaf3-c320-4c62-bcf4-3813af67fb3a" providerId="ADAL" clId="{DDC7C275-282A-4DA0-A60F-47BA22B1CDB6}" dt="2018-09-03T00:29:55.159" v="1"/>
        <pc:sldMkLst>
          <pc:docMk/>
          <pc:sldMk cId="2046453429" sldId="504"/>
        </pc:sldMkLst>
        <pc:picChg chg="del">
          <ac:chgData name=" " userId="60bacaf3-c320-4c62-bcf4-3813af67fb3a" providerId="ADAL" clId="{DDC7C275-282A-4DA0-A60F-47BA22B1CDB6}" dt="2018-09-03T00:29:55.159" v="1"/>
          <ac:picMkLst>
            <pc:docMk/>
            <pc:sldMk cId="2046453429" sldId="504"/>
            <ac:picMk id="4" creationId="{A386FFD7-7A67-46A8-B915-CD33C44FF4E5}"/>
          </ac:picMkLst>
        </pc:picChg>
        <pc:inkChg chg="del">
          <ac:chgData name=" " userId="60bacaf3-c320-4c62-bcf4-3813af67fb3a" providerId="ADAL" clId="{DDC7C275-282A-4DA0-A60F-47BA22B1CDB6}" dt="2018-09-03T00:29:55.159" v="1"/>
          <ac:inkMkLst>
            <pc:docMk/>
            <pc:sldMk cId="2046453429" sldId="504"/>
            <ac:inkMk id="3" creationId="{215CB1F7-7E3D-49A4-8708-EBB1735C7CBE}"/>
          </ac:inkMkLst>
        </pc:inkChg>
      </pc:sldChg>
      <pc:sldChg chg="delSp modTransition modAnim">
        <pc:chgData name=" " userId="60bacaf3-c320-4c62-bcf4-3813af67fb3a" providerId="ADAL" clId="{DDC7C275-282A-4DA0-A60F-47BA22B1CDB6}" dt="2018-09-03T00:29:55.159" v="1"/>
        <pc:sldMkLst>
          <pc:docMk/>
          <pc:sldMk cId="644690851" sldId="505"/>
        </pc:sldMkLst>
        <pc:picChg chg="del">
          <ac:chgData name=" " userId="60bacaf3-c320-4c62-bcf4-3813af67fb3a" providerId="ADAL" clId="{DDC7C275-282A-4DA0-A60F-47BA22B1CDB6}" dt="2018-09-03T00:29:55.159" v="1"/>
          <ac:picMkLst>
            <pc:docMk/>
            <pc:sldMk cId="644690851" sldId="505"/>
            <ac:picMk id="8" creationId="{25B60EE1-1F06-453B-8B61-20A2FDE49B8A}"/>
          </ac:picMkLst>
        </pc:picChg>
        <pc:inkChg chg="del">
          <ac:chgData name=" " userId="60bacaf3-c320-4c62-bcf4-3813af67fb3a" providerId="ADAL" clId="{DDC7C275-282A-4DA0-A60F-47BA22B1CDB6}" dt="2018-09-03T00:29:55.159" v="1"/>
          <ac:inkMkLst>
            <pc:docMk/>
            <pc:sldMk cId="644690851" sldId="505"/>
            <ac:inkMk id="4" creationId="{EFE100AB-1A56-4854-B826-9A0431EEE0C4}"/>
          </ac:inkMkLst>
        </pc:inkChg>
      </pc:sldChg>
      <pc:sldChg chg="modTransition">
        <pc:chgData name=" " userId="60bacaf3-c320-4c62-bcf4-3813af67fb3a" providerId="ADAL" clId="{DDC7C275-282A-4DA0-A60F-47BA22B1CDB6}" dt="2018-09-03T00:29:53.013" v="0"/>
        <pc:sldMkLst>
          <pc:docMk/>
          <pc:sldMk cId="1264133642" sldId="506"/>
        </pc:sldMkLst>
      </pc:sldChg>
      <pc:sldChg chg="modTransition">
        <pc:chgData name=" " userId="60bacaf3-c320-4c62-bcf4-3813af67fb3a" providerId="ADAL" clId="{DDC7C275-282A-4DA0-A60F-47BA22B1CDB6}" dt="2018-09-03T00:29:53.013" v="0"/>
        <pc:sldMkLst>
          <pc:docMk/>
          <pc:sldMk cId="1435634095" sldId="507"/>
        </pc:sldMkLst>
      </pc:sldChg>
    </pc:docChg>
  </pc:docChgLst>
  <pc:docChgLst>
    <pc:chgData name=" " userId="60bacaf3-c320-4c62-bcf4-3813af67fb3a" providerId="ADAL" clId="{9ABCD6E5-533F-4169-AA8F-EFF256DF9C98}"/>
    <pc:docChg chg="modSld">
      <pc:chgData name=" " userId="60bacaf3-c320-4c62-bcf4-3813af67fb3a" providerId="ADAL" clId="{9ABCD6E5-533F-4169-AA8F-EFF256DF9C98}" dt="2018-08-06T09:27:02.398" v="1"/>
      <pc:docMkLst>
        <pc:docMk/>
      </pc:docMkLst>
      <pc:sldChg chg="addSp modSp">
        <pc:chgData name=" " userId="60bacaf3-c320-4c62-bcf4-3813af67fb3a" providerId="ADAL" clId="{9ABCD6E5-533F-4169-AA8F-EFF256DF9C98}" dt="2018-08-06T09:26:39.693" v="0"/>
        <pc:sldMkLst>
          <pc:docMk/>
          <pc:sldMk cId="691822145" sldId="498"/>
        </pc:sldMkLst>
        <pc:picChg chg="add mod">
          <ac:chgData name=" " userId="60bacaf3-c320-4c62-bcf4-3813af67fb3a" providerId="ADAL" clId="{9ABCD6E5-533F-4169-AA8F-EFF256DF9C98}" dt="2018-08-06T09:26:39.693" v="0"/>
          <ac:picMkLst>
            <pc:docMk/>
            <pc:sldMk cId="691822145" sldId="498"/>
            <ac:picMk id="2" creationId="{5948AD67-62BD-4FFD-809D-48B4F74A43DC}"/>
          </ac:picMkLst>
        </pc:picChg>
      </pc:sldChg>
      <pc:sldChg chg="addSp modSp">
        <pc:chgData name=" " userId="60bacaf3-c320-4c62-bcf4-3813af67fb3a" providerId="ADAL" clId="{9ABCD6E5-533F-4169-AA8F-EFF256DF9C98}" dt="2018-08-06T09:26:39.693" v="0"/>
        <pc:sldMkLst>
          <pc:docMk/>
          <pc:sldMk cId="978326157" sldId="499"/>
        </pc:sldMkLst>
        <pc:picChg chg="add mod">
          <ac:chgData name=" " userId="60bacaf3-c320-4c62-bcf4-3813af67fb3a" providerId="ADAL" clId="{9ABCD6E5-533F-4169-AA8F-EFF256DF9C98}" dt="2018-08-06T09:26:39.693" v="0"/>
          <ac:picMkLst>
            <pc:docMk/>
            <pc:sldMk cId="978326157" sldId="499"/>
            <ac:picMk id="2" creationId="{8092E38B-ECA6-4684-B005-2F3C5BE78EA7}"/>
          </ac:picMkLst>
        </pc:picChg>
      </pc:sldChg>
      <pc:sldChg chg="addSp modSp">
        <pc:chgData name=" " userId="60bacaf3-c320-4c62-bcf4-3813af67fb3a" providerId="ADAL" clId="{9ABCD6E5-533F-4169-AA8F-EFF256DF9C98}" dt="2018-08-06T09:26:39.693" v="0"/>
        <pc:sldMkLst>
          <pc:docMk/>
          <pc:sldMk cId="1592919267" sldId="500"/>
        </pc:sldMkLst>
        <pc:picChg chg="add mod">
          <ac:chgData name=" " userId="60bacaf3-c320-4c62-bcf4-3813af67fb3a" providerId="ADAL" clId="{9ABCD6E5-533F-4169-AA8F-EFF256DF9C98}" dt="2018-08-06T09:26:39.693" v="0"/>
          <ac:picMkLst>
            <pc:docMk/>
            <pc:sldMk cId="1592919267" sldId="500"/>
            <ac:picMk id="7" creationId="{6FF79CB6-07FF-4606-B605-99874C6385D8}"/>
          </ac:picMkLst>
        </pc:picChg>
        <pc:inkChg chg="add">
          <ac:chgData name=" " userId="60bacaf3-c320-4c62-bcf4-3813af67fb3a" providerId="ADAL" clId="{9ABCD6E5-533F-4169-AA8F-EFF256DF9C98}" dt="2018-08-06T09:26:39.693" v="0"/>
          <ac:inkMkLst>
            <pc:docMk/>
            <pc:sldMk cId="1592919267" sldId="500"/>
            <ac:inkMk id="4" creationId="{DE188217-FA1A-4448-A3F3-021B428C845B}"/>
          </ac:inkMkLst>
        </pc:inkChg>
      </pc:sldChg>
      <pc:sldChg chg="addSp modSp">
        <pc:chgData name=" " userId="60bacaf3-c320-4c62-bcf4-3813af67fb3a" providerId="ADAL" clId="{9ABCD6E5-533F-4169-AA8F-EFF256DF9C98}" dt="2018-08-06T09:26:39.693" v="0"/>
        <pc:sldMkLst>
          <pc:docMk/>
          <pc:sldMk cId="1662976967" sldId="501"/>
        </pc:sldMkLst>
        <pc:picChg chg="add mod">
          <ac:chgData name=" " userId="60bacaf3-c320-4c62-bcf4-3813af67fb3a" providerId="ADAL" clId="{9ABCD6E5-533F-4169-AA8F-EFF256DF9C98}" dt="2018-08-06T09:26:39.693" v="0"/>
          <ac:picMkLst>
            <pc:docMk/>
            <pc:sldMk cId="1662976967" sldId="501"/>
            <ac:picMk id="8" creationId="{85B004C9-EADA-4D03-B208-5F28A4CACE9B}"/>
          </ac:picMkLst>
        </pc:picChg>
        <pc:inkChg chg="add">
          <ac:chgData name=" " userId="60bacaf3-c320-4c62-bcf4-3813af67fb3a" providerId="ADAL" clId="{9ABCD6E5-533F-4169-AA8F-EFF256DF9C98}" dt="2018-08-06T09:26:39.693" v="0"/>
          <ac:inkMkLst>
            <pc:docMk/>
            <pc:sldMk cId="1662976967" sldId="501"/>
            <ac:inkMk id="4" creationId="{BB664960-A3B7-4537-AC5E-43CC2828BFC6}"/>
          </ac:inkMkLst>
        </pc:inkChg>
      </pc:sldChg>
      <pc:sldChg chg="addSp modSp">
        <pc:chgData name=" " userId="60bacaf3-c320-4c62-bcf4-3813af67fb3a" providerId="ADAL" clId="{9ABCD6E5-533F-4169-AA8F-EFF256DF9C98}" dt="2018-08-06T09:26:39.693" v="0"/>
        <pc:sldMkLst>
          <pc:docMk/>
          <pc:sldMk cId="154218664" sldId="502"/>
        </pc:sldMkLst>
        <pc:picChg chg="add mod">
          <ac:chgData name=" " userId="60bacaf3-c320-4c62-bcf4-3813af67fb3a" providerId="ADAL" clId="{9ABCD6E5-533F-4169-AA8F-EFF256DF9C98}" dt="2018-08-06T09:26:39.693" v="0"/>
          <ac:picMkLst>
            <pc:docMk/>
            <pc:sldMk cId="154218664" sldId="502"/>
            <ac:picMk id="3" creationId="{40C4CB1D-FC70-427C-87DF-E7724DB62678}"/>
          </ac:picMkLst>
        </pc:picChg>
      </pc:sldChg>
      <pc:sldChg chg="addSp modSp">
        <pc:chgData name=" " userId="60bacaf3-c320-4c62-bcf4-3813af67fb3a" providerId="ADAL" clId="{9ABCD6E5-533F-4169-AA8F-EFF256DF9C98}" dt="2018-08-06T09:26:39.693" v="0"/>
        <pc:sldMkLst>
          <pc:docMk/>
          <pc:sldMk cId="2087807566" sldId="503"/>
        </pc:sldMkLst>
        <pc:picChg chg="add mod">
          <ac:chgData name=" " userId="60bacaf3-c320-4c62-bcf4-3813af67fb3a" providerId="ADAL" clId="{9ABCD6E5-533F-4169-AA8F-EFF256DF9C98}" dt="2018-08-06T09:26:39.693" v="0"/>
          <ac:picMkLst>
            <pc:docMk/>
            <pc:sldMk cId="2087807566" sldId="503"/>
            <ac:picMk id="8" creationId="{83D19917-EAFF-48C7-B214-E387F637AECF}"/>
          </ac:picMkLst>
        </pc:picChg>
        <pc:inkChg chg="add">
          <ac:chgData name=" " userId="60bacaf3-c320-4c62-bcf4-3813af67fb3a" providerId="ADAL" clId="{9ABCD6E5-533F-4169-AA8F-EFF256DF9C98}" dt="2018-08-06T09:26:39.693" v="0"/>
          <ac:inkMkLst>
            <pc:docMk/>
            <pc:sldMk cId="2087807566" sldId="503"/>
            <ac:inkMk id="4" creationId="{1B72D219-4B70-44B3-881F-E94F9CB701E1}"/>
          </ac:inkMkLst>
        </pc:inkChg>
      </pc:sldChg>
      <pc:sldChg chg="addSp modSp">
        <pc:chgData name=" " userId="60bacaf3-c320-4c62-bcf4-3813af67fb3a" providerId="ADAL" clId="{9ABCD6E5-533F-4169-AA8F-EFF256DF9C98}" dt="2018-08-06T09:26:39.693" v="0"/>
        <pc:sldMkLst>
          <pc:docMk/>
          <pc:sldMk cId="2046453429" sldId="504"/>
        </pc:sldMkLst>
        <pc:picChg chg="add mod">
          <ac:chgData name=" " userId="60bacaf3-c320-4c62-bcf4-3813af67fb3a" providerId="ADAL" clId="{9ABCD6E5-533F-4169-AA8F-EFF256DF9C98}" dt="2018-08-06T09:26:39.693" v="0"/>
          <ac:picMkLst>
            <pc:docMk/>
            <pc:sldMk cId="2046453429" sldId="504"/>
            <ac:picMk id="4" creationId="{A386FFD7-7A67-46A8-B915-CD33C44FF4E5}"/>
          </ac:picMkLst>
        </pc:picChg>
        <pc:inkChg chg="add">
          <ac:chgData name=" " userId="60bacaf3-c320-4c62-bcf4-3813af67fb3a" providerId="ADAL" clId="{9ABCD6E5-533F-4169-AA8F-EFF256DF9C98}" dt="2018-08-06T09:26:39.693" v="0"/>
          <ac:inkMkLst>
            <pc:docMk/>
            <pc:sldMk cId="2046453429" sldId="504"/>
            <ac:inkMk id="3" creationId="{215CB1F7-7E3D-49A4-8708-EBB1735C7CBE}"/>
          </ac:inkMkLst>
        </pc:inkChg>
      </pc:sldChg>
      <pc:sldChg chg="addSp modSp">
        <pc:chgData name=" " userId="60bacaf3-c320-4c62-bcf4-3813af67fb3a" providerId="ADAL" clId="{9ABCD6E5-533F-4169-AA8F-EFF256DF9C98}" dt="2018-08-06T09:26:39.693" v="0"/>
        <pc:sldMkLst>
          <pc:docMk/>
          <pc:sldMk cId="644690851" sldId="505"/>
        </pc:sldMkLst>
        <pc:picChg chg="add mod">
          <ac:chgData name=" " userId="60bacaf3-c320-4c62-bcf4-3813af67fb3a" providerId="ADAL" clId="{9ABCD6E5-533F-4169-AA8F-EFF256DF9C98}" dt="2018-08-06T09:26:39.693" v="0"/>
          <ac:picMkLst>
            <pc:docMk/>
            <pc:sldMk cId="644690851" sldId="505"/>
            <ac:picMk id="8" creationId="{25B60EE1-1F06-453B-8B61-20A2FDE49B8A}"/>
          </ac:picMkLst>
        </pc:picChg>
        <pc:inkChg chg="add">
          <ac:chgData name=" " userId="60bacaf3-c320-4c62-bcf4-3813af67fb3a" providerId="ADAL" clId="{9ABCD6E5-533F-4169-AA8F-EFF256DF9C98}" dt="2018-08-06T09:26:39.693" v="0"/>
          <ac:inkMkLst>
            <pc:docMk/>
            <pc:sldMk cId="644690851" sldId="505"/>
            <ac:inkMk id="4" creationId="{EFE100AB-1A56-4854-B826-9A0431EEE0C4}"/>
          </ac:inkMkLst>
        </pc:inkChg>
      </pc:sldChg>
      <pc:sldChg chg="addSp delSp modSp modTransition modAnim">
        <pc:chgData name=" " userId="60bacaf3-c320-4c62-bcf4-3813af67fb3a" providerId="ADAL" clId="{9ABCD6E5-533F-4169-AA8F-EFF256DF9C98}" dt="2018-08-06T09:27:02.398" v="1"/>
        <pc:sldMkLst>
          <pc:docMk/>
          <pc:sldMk cId="1435634095" sldId="507"/>
        </pc:sldMkLst>
        <pc:picChg chg="add del mod">
          <ac:chgData name=" " userId="60bacaf3-c320-4c62-bcf4-3813af67fb3a" providerId="ADAL" clId="{9ABCD6E5-533F-4169-AA8F-EFF256DF9C98}" dt="2018-08-06T09:27:02.398" v="1"/>
          <ac:picMkLst>
            <pc:docMk/>
            <pc:sldMk cId="1435634095" sldId="507"/>
            <ac:picMk id="9" creationId="{D9707040-62EE-483E-8BEC-0A9339A866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6D40-764E-476E-B5E6-4049846BDF6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DBE4-966B-4F0C-AF81-59D2D1B8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828452" y="846000"/>
            <a:ext cx="4687098" cy="830997"/>
          </a:xfrm>
          <a:noFill/>
        </p:spPr>
        <p:txBody>
          <a:bodyPr wrap="none" lIns="0" tIns="0" rIns="0" bIns="0" rtlCol="0">
            <a:noAutofit/>
          </a:bodyPr>
          <a:lstStyle>
            <a:lvl1pPr marL="0" indent="0" algn="l" defTabSz="457200" rtl="0" eaLnBrk="1" latinLnBrk="0" hangingPunct="1">
              <a:buNone/>
              <a:def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8D9DD8"/>
                </a:solidFill>
                <a:effectLst/>
                <a:uLnTx/>
                <a:uFillTx/>
                <a:latin typeface="KoPub돋움체_Pro Light" panose="02020603020101020101" pitchFamily="18" charset="-127"/>
                <a:ea typeface="KoPub돋움체_Pro Light" panose="02020603020101020101" pitchFamily="18" charset="-127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UNIT 33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452" y="1906719"/>
            <a:ext cx="6912841" cy="1522281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457200" rtl="0" eaLnBrk="1" latinLnBrk="0" hangingPunct="1">
              <a:defRPr lang="en-US" sz="4800" b="1" kern="1200" dirty="0">
                <a:solidFill>
                  <a:schemeClr val="bg1"/>
                </a:solidFill>
                <a:latin typeface="KoPub돋움체_Pro Bold" panose="02020603020101020101" pitchFamily="18" charset="-127"/>
                <a:ea typeface="KoPub돋움체_Pro Bold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26671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0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830388" y="5078133"/>
            <a:ext cx="5329237" cy="423749"/>
          </a:xfrm>
        </p:spPr>
        <p:txBody>
          <a:bodyPr tIns="18288" bIns="18288"/>
          <a:lstStyle>
            <a:lvl1pPr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67321" y="5513243"/>
            <a:ext cx="5216365" cy="935037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300">
                <a:solidFill>
                  <a:srgbClr val="373737"/>
                </a:solidFill>
              </a:defRPr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100"/>
              </a:spcBef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1868332" y="1553021"/>
            <a:ext cx="5278773" cy="3312262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382E-3682-864D-BAAA-426D382364D6}" type="datetime1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1395-DF07-7644-8D70-6CD057F69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26889" y="1519159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2838920" y="1854654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84284" y="151915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984284" y="311302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984284" y="470689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2726889" y="3113029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2838920" y="3448524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2726889" y="4706900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838920" y="5042395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553F-D6CF-024A-83E8-16C5ACBDBF0C}" type="datetime1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706A-52FD-E64D-AE1E-7C9D69A6B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8996" y="1400681"/>
            <a:ext cx="3266506" cy="5140855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944322" y="1271542"/>
            <a:ext cx="4576923" cy="423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944322" y="1707014"/>
            <a:ext cx="4576923" cy="4209134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050"/>
            </a:lvl4pPr>
            <a:lvl5pPr>
              <a:lnSpc>
                <a:spcPct val="100000"/>
              </a:lnSpc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569C-1EA5-424B-AEC8-7C697A5412D8}" type="datetime1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BB04-64BC-524B-8E69-A4BB3B716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6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38" y="748130"/>
            <a:ext cx="4501662" cy="800724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95615" y="6547962"/>
            <a:ext cx="1288163" cy="292565"/>
          </a:xfrm>
        </p:spPr>
        <p:txBody>
          <a:bodyPr/>
          <a:lstStyle/>
          <a:p>
            <a:fld id="{7E81C33E-41CC-7144-9EE9-6BB47BFC27E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1923" y="6547962"/>
            <a:ext cx="2086022" cy="29256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5846" y="6547962"/>
            <a:ext cx="890953" cy="292565"/>
          </a:xfrm>
        </p:spPr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03677" y="1730693"/>
            <a:ext cx="4035523" cy="42333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b="0" kern="1200" cap="small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5077" y="2139462"/>
            <a:ext cx="3974124" cy="4073769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050"/>
            </a:lvl4pPr>
            <a:lvl5pPr>
              <a:lnSpc>
                <a:spcPct val="100000"/>
              </a:lnSpc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934308" y="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2286001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934308" y="2286001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934308" y="457200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8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ash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_wash2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425"/>
            <a:ext cx="9144000" cy="4463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C88-5945-6548-81AC-D1E801230918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shout Ma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ld-map_wash2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425"/>
            <a:ext cx="9144000" cy="446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4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CC0-BCF1-7F40-94F0-C8B3ACD33893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_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4888"/>
            <a:ext cx="9144000" cy="44639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98B9-3ABE-A242-9F6B-DA9BAB124A35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83013"/>
            <a:ext cx="9144000" cy="157162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7744"/>
            <a:ext cx="9144000" cy="825867"/>
          </a:xfrm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3987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2 and Statemen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-1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285999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-1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285999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571999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58000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571999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858000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3783013"/>
            <a:ext cx="9144000" cy="1572768"/>
          </a:xfr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buNone/>
              <a:defRPr lang="en-US" sz="1600" kern="1200" dirty="0">
                <a:solidFill>
                  <a:srgbClr val="666666"/>
                </a:solidFill>
                <a:latin typeface="Verdana"/>
                <a:ea typeface="+mn-ea"/>
                <a:cs typeface="Verdana"/>
              </a:defRPr>
            </a:lvl1pPr>
          </a:lstStyle>
          <a:p>
            <a:pPr marL="0" lvl="0" indent="-225425" algn="ctr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/>
              <a:t>Statement here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85999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571999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858000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5156-B5F0-8F44-9B3B-B829BD25E71A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6524"/>
            <a:ext cx="9144000" cy="825867"/>
          </a:xfrm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73710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merica-globe_shado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9014" y="203200"/>
            <a:ext cx="6640871" cy="66649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5F46-2B7F-5B4D-AD94-C45166DC40CF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83013"/>
            <a:ext cx="9144000" cy="157162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7744"/>
            <a:ext cx="9144000" cy="825867"/>
          </a:xfrm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66641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merica-globe_shadow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80" y="332740"/>
            <a:ext cx="5059680" cy="508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769" y="3884054"/>
            <a:ext cx="4166148" cy="80072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95615" y="6547962"/>
            <a:ext cx="1288163" cy="292565"/>
          </a:xfrm>
        </p:spPr>
        <p:txBody>
          <a:bodyPr/>
          <a:lstStyle/>
          <a:p>
            <a:fld id="{6E7C3E9F-FCDE-664F-9336-1ABBAA0EA927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1923" y="6547962"/>
            <a:ext cx="2086022" cy="29256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5846" y="6547962"/>
            <a:ext cx="890953" cy="292565"/>
          </a:xfrm>
        </p:spPr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08768" y="4699000"/>
            <a:ext cx="4112847" cy="1807308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2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spcBef>
                <a:spcPts val="200"/>
              </a:spcBef>
              <a:defRPr sz="1050"/>
            </a:lvl3pPr>
            <a:lvl4pPr>
              <a:lnSpc>
                <a:spcPct val="100000"/>
              </a:lnSpc>
              <a:spcBef>
                <a:spcPts val="100"/>
              </a:spcBef>
              <a:defRPr sz="1000"/>
            </a:lvl4pPr>
            <a:lvl5pPr>
              <a:lnSpc>
                <a:spcPct val="100000"/>
              </a:lnSpc>
              <a:spcBef>
                <a:spcPts val="1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29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2219-5F3D-7F43-849E-768B69F61FF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81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90700" y="990600"/>
            <a:ext cx="6756400" cy="3683000"/>
          </a:xfrm>
        </p:spPr>
        <p:txBody>
          <a:bodyPr/>
          <a:lstStyle>
            <a:lvl1pPr algn="r">
              <a:buNone/>
              <a:defRPr sz="6000" b="1" baseline="0">
                <a:solidFill>
                  <a:srgbClr val="F79646"/>
                </a:solidFill>
              </a:defRPr>
            </a:lvl1pPr>
          </a:lstStyle>
          <a:p>
            <a:pPr lvl="0"/>
            <a:r>
              <a:rPr lang="en-US" dirty="0"/>
              <a:t>Emphasis Slide</a:t>
            </a:r>
          </a:p>
          <a:p>
            <a:pPr lvl="0"/>
            <a:r>
              <a:rPr lang="en-US" dirty="0"/>
              <a:t>Used for making one important Point</a:t>
            </a:r>
          </a:p>
        </p:txBody>
      </p:sp>
    </p:spTree>
    <p:extLst>
      <p:ext uri="{BB962C8B-B14F-4D97-AF65-F5344CB8AC3E}">
        <p14:creationId xmlns:p14="http://schemas.microsoft.com/office/powerpoint/2010/main" val="145276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A2EC-FE51-234C-8874-87F532D5C722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B0B-C07A-EF4C-ADBF-B404E3B41965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73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531E-1DA2-B34A-93A6-C570B815175C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3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4664-5CFD-1A4D-9B41-76CFD729FE90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5" y="1922202"/>
            <a:ext cx="8081453" cy="8007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2219-5F3D-7F43-849E-768B69F61FF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6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95" y="1355147"/>
            <a:ext cx="8105496" cy="49646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2BFA-C828-2446-9B72-82AD7C7C4D28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81" y="1188101"/>
            <a:ext cx="8107710" cy="8007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87" y="2104039"/>
            <a:ext cx="7431304" cy="4215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2BFA-C828-2446-9B72-82AD7C7C4D28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50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802513"/>
            <a:ext cx="6063565" cy="1525991"/>
          </a:xfrm>
          <a:prstGeom prst="rect">
            <a:avLst/>
          </a:prstGeom>
          <a:solidFill>
            <a:srgbClr val="6867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37838" y="3041745"/>
            <a:ext cx="4906162" cy="860290"/>
          </a:xfrm>
          <a:prstGeom prst="rect">
            <a:avLst/>
          </a:prstGeom>
          <a:solidFill>
            <a:srgbClr val="BC6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03" y="2007073"/>
            <a:ext cx="5357451" cy="1016006"/>
          </a:xfrm>
        </p:spPr>
        <p:txBody>
          <a:bodyPr anchor="ctr"/>
          <a:lstStyle>
            <a:lvl1pPr algn="ctr">
              <a:defRPr sz="2800" b="0" i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9607" y="3051981"/>
            <a:ext cx="3974883" cy="792411"/>
          </a:xfrm>
        </p:spPr>
        <p:txBody>
          <a:bodyPr anchor="ctr"/>
          <a:lstStyle>
            <a:lvl1pPr marL="0" indent="0" algn="l">
              <a:buNone/>
              <a:defRPr sz="1700" b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83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996" y="1052514"/>
            <a:ext cx="3953364" cy="53720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153" y="1052514"/>
            <a:ext cx="3976008" cy="53720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C587-CD89-8C40-AE01-36B25C2FD636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995" y="983189"/>
            <a:ext cx="3960832" cy="568669"/>
          </a:xfr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A6A40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95" y="1562099"/>
            <a:ext cx="3960832" cy="4920071"/>
          </a:xfrm>
        </p:spPr>
        <p:txBody>
          <a:bodyPr/>
          <a:lstStyle>
            <a:lvl1pPr>
              <a:defRPr sz="1600">
                <a:solidFill>
                  <a:srgbClr val="504B4B"/>
                </a:solidFill>
              </a:defRPr>
            </a:lvl1pPr>
            <a:lvl2pPr>
              <a:defRPr sz="1400">
                <a:solidFill>
                  <a:srgbClr val="504B4B"/>
                </a:solidFill>
              </a:defRPr>
            </a:lvl2pPr>
            <a:lvl3pPr>
              <a:defRPr sz="1200">
                <a:solidFill>
                  <a:srgbClr val="504B4B"/>
                </a:solidFill>
              </a:defRPr>
            </a:lvl3pPr>
            <a:lvl4pPr>
              <a:defRPr sz="1100">
                <a:solidFill>
                  <a:srgbClr val="504B4B"/>
                </a:solidFill>
              </a:defRPr>
            </a:lvl4pPr>
            <a:lvl5pPr>
              <a:defRPr sz="1100">
                <a:solidFill>
                  <a:srgbClr val="504B4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7" y="983189"/>
            <a:ext cx="3976008" cy="568669"/>
          </a:xfr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A6A40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7" y="1562099"/>
            <a:ext cx="3976008" cy="4920071"/>
          </a:xfrm>
        </p:spPr>
        <p:txBody>
          <a:bodyPr/>
          <a:lstStyle>
            <a:lvl1pPr>
              <a:defRPr sz="1600">
                <a:solidFill>
                  <a:srgbClr val="504B4B"/>
                </a:solidFill>
              </a:defRPr>
            </a:lvl1pPr>
            <a:lvl2pPr>
              <a:defRPr sz="1400">
                <a:solidFill>
                  <a:srgbClr val="504B4B"/>
                </a:solidFill>
              </a:defRPr>
            </a:lvl2pPr>
            <a:lvl3pPr>
              <a:defRPr sz="1200">
                <a:solidFill>
                  <a:srgbClr val="504B4B"/>
                </a:solidFill>
              </a:defRPr>
            </a:lvl3pPr>
            <a:lvl4pPr>
              <a:defRPr sz="1100">
                <a:solidFill>
                  <a:srgbClr val="504B4B"/>
                </a:solidFill>
              </a:defRPr>
            </a:lvl4pPr>
            <a:lvl5pPr>
              <a:defRPr sz="1100">
                <a:solidFill>
                  <a:srgbClr val="504B4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BB27-D512-944F-BD47-D639527B0043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20890" y="5330091"/>
            <a:ext cx="3606765" cy="105784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300"/>
            </a:lvl1pPr>
            <a:lvl2pPr>
              <a:lnSpc>
                <a:spcPct val="100000"/>
              </a:lnSpc>
              <a:spcBef>
                <a:spcPts val="30"/>
              </a:spcBef>
              <a:defRPr sz="1200"/>
            </a:lvl2pPr>
            <a:lvl3pPr>
              <a:lnSpc>
                <a:spcPct val="100000"/>
              </a:lnSpc>
              <a:spcBef>
                <a:spcPts val="3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29607" y="4893679"/>
            <a:ext cx="4287895" cy="423749"/>
          </a:xfrm>
        </p:spPr>
        <p:txBody>
          <a:bodyPr tIns="18288" bIns="18288"/>
          <a:lstStyle>
            <a:lvl1pPr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173187" y="1586793"/>
            <a:ext cx="4930054" cy="312578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D68E-693D-9C49-A798-620CA0EADA79}" type="datetime1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CD29-3FF4-6D4C-91CD-B76B0411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258" y="375829"/>
            <a:ext cx="8107710" cy="8007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995" y="1355148"/>
            <a:ext cx="8106620" cy="496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47962"/>
            <a:ext cx="2133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fld id="{64F5F5AC-42C6-7943-932B-3849F0E3EB5C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7962"/>
            <a:ext cx="2895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7962"/>
            <a:ext cx="2133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/>
                </a:solidFill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rgbClr val="953D46"/>
          </a:solidFill>
          <a:latin typeface="+mj-ea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lnSpc>
          <a:spcPct val="110000"/>
        </a:lnSpc>
        <a:spcBef>
          <a:spcPts val="600"/>
        </a:spcBef>
        <a:buFontTx/>
        <a:buBlip>
          <a:blip r:embed="rId27"/>
        </a:buBlip>
        <a:defRPr sz="1800" kern="1200">
          <a:solidFill>
            <a:srgbClr val="504B4B"/>
          </a:solidFill>
          <a:latin typeface="+mn-ea"/>
          <a:ea typeface="+mn-ea"/>
          <a:cs typeface="+mn-cs"/>
        </a:defRPr>
      </a:lvl1pPr>
      <a:lvl2pPr marL="573088" indent="-238125" algn="l" defTabSz="457200" rtl="0" eaLnBrk="1" latinLnBrk="0" hangingPunct="1">
        <a:lnSpc>
          <a:spcPct val="110000"/>
        </a:lnSpc>
        <a:spcBef>
          <a:spcPts val="500"/>
        </a:spcBef>
        <a:buFontTx/>
        <a:buBlip>
          <a:blip r:embed="rId28"/>
        </a:buBlip>
        <a:defRPr sz="1600" kern="1200">
          <a:solidFill>
            <a:srgbClr val="504B4B"/>
          </a:solidFill>
          <a:latin typeface="+mn-ea"/>
          <a:ea typeface="+mn-ea"/>
          <a:cs typeface="+mn-cs"/>
        </a:defRPr>
      </a:lvl2pPr>
      <a:lvl3pPr marL="860425" indent="-182563" algn="l" defTabSz="457200" rtl="0" eaLnBrk="1" latinLnBrk="0" hangingPunct="1">
        <a:lnSpc>
          <a:spcPct val="110000"/>
        </a:lnSpc>
        <a:spcBef>
          <a:spcPts val="300"/>
        </a:spcBef>
        <a:buFontTx/>
        <a:buBlip>
          <a:blip r:embed="rId29"/>
        </a:buBlip>
        <a:defRPr sz="1400" kern="1200">
          <a:solidFill>
            <a:srgbClr val="504B4B"/>
          </a:solidFill>
          <a:latin typeface="+mn-ea"/>
          <a:ea typeface="+mn-ea"/>
          <a:cs typeface="+mn-cs"/>
        </a:defRPr>
      </a:lvl3pPr>
      <a:lvl4pPr marL="1198563" indent="-225425" algn="l" defTabSz="457200" rtl="0" eaLnBrk="1" latinLnBrk="0" hangingPunct="1">
        <a:lnSpc>
          <a:spcPct val="110000"/>
        </a:lnSpc>
        <a:spcBef>
          <a:spcPts val="100"/>
        </a:spcBef>
        <a:buFontTx/>
        <a:buBlip>
          <a:blip r:embed="rId27"/>
        </a:buBlip>
        <a:defRPr sz="1200" kern="1200">
          <a:solidFill>
            <a:srgbClr val="504B4B"/>
          </a:solidFill>
          <a:latin typeface="+mn-ea"/>
          <a:ea typeface="+mn-ea"/>
          <a:cs typeface="+mn-cs"/>
        </a:defRPr>
      </a:lvl4pPr>
      <a:lvl5pPr marL="1544638" indent="-228600" algn="l" defTabSz="457200" rtl="0" eaLnBrk="1" latinLnBrk="0" hangingPunct="1">
        <a:lnSpc>
          <a:spcPct val="110000"/>
        </a:lnSpc>
        <a:spcBef>
          <a:spcPts val="0"/>
        </a:spcBef>
        <a:buFontTx/>
        <a:buBlip>
          <a:blip r:embed="rId27"/>
        </a:buBlip>
        <a:defRPr sz="1200" kern="1200">
          <a:solidFill>
            <a:srgbClr val="504B4B"/>
          </a:solidFill>
          <a:latin typeface="+mn-e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scontent.xx.fbcdn.net/v/t1.0-9/13094270_1222213004486199_9144684840142813919_n.jpg?oh=762f41ee8cf7073edd9a410c010e38f8&amp;oe=57EF18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2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8654" y="5502852"/>
            <a:ext cx="7085661" cy="1209747"/>
          </a:xfrm>
          <a:prstGeom prst="rect">
            <a:avLst/>
          </a:prstGeom>
          <a:solidFill>
            <a:srgbClr val="F4E5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832118" y="836685"/>
            <a:ext cx="4687098" cy="830997"/>
          </a:xfrm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DAY 09</a:t>
            </a:r>
          </a:p>
          <a:p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828452" y="1906719"/>
            <a:ext cx="8121680" cy="1522281"/>
          </a:xfrm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random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모듈로 임의의 수 뽑기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903" y="5790887"/>
            <a:ext cx="610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953D46"/>
                </a:solidFill>
                <a:latin typeface="+mj-ea"/>
                <a:ea typeface="+mj-ea"/>
              </a:rPr>
              <a:t>모두의 </a:t>
            </a:r>
            <a:r>
              <a:rPr lang="ko-KR" altLang="en-US" b="1" dirty="0" err="1">
                <a:solidFill>
                  <a:srgbClr val="953D46"/>
                </a:solidFill>
                <a:latin typeface="+mj-ea"/>
                <a:ea typeface="+mj-ea"/>
              </a:rPr>
              <a:t>파이썬</a:t>
            </a:r>
            <a:r>
              <a:rPr lang="ko-KR" altLang="en-US" b="1" dirty="0">
                <a:solidFill>
                  <a:srgbClr val="953D46"/>
                </a:solidFill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20</a:t>
            </a:r>
            <a:r>
              <a:rPr lang="ko-KR" altLang="en-US" dirty="0">
                <a:latin typeface="+mj-ea"/>
                <a:ea typeface="+mj-ea"/>
              </a:rPr>
              <a:t>일 만에 배우는 프로그래밍 기초</a:t>
            </a:r>
          </a:p>
        </p:txBody>
      </p:sp>
    </p:spTree>
    <p:extLst>
      <p:ext uri="{BB962C8B-B14F-4D97-AF65-F5344CB8AC3E}">
        <p14:creationId xmlns:p14="http://schemas.microsoft.com/office/powerpoint/2010/main" val="69182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숙제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앞의 </a:t>
            </a:r>
            <a:r>
              <a:rPr lang="en-US" altLang="ko-KR" dirty="0"/>
              <a:t>“</a:t>
            </a:r>
            <a:r>
              <a:rPr lang="ko-KR" altLang="en-US" dirty="0"/>
              <a:t>무작위로 덧셈 문제를 만들어서 맞히는 프로그램</a:t>
            </a:r>
            <a:r>
              <a:rPr lang="en-US" altLang="ko-KR" dirty="0"/>
              <a:t>” </a:t>
            </a:r>
            <a:r>
              <a:rPr lang="ko-KR" altLang="en-US" dirty="0"/>
              <a:t>예제에서 연산 기호 </a:t>
            </a:r>
            <a:r>
              <a:rPr lang="en-US" altLang="ko-KR" dirty="0"/>
              <a:t>+</a:t>
            </a:r>
            <a:r>
              <a:rPr lang="ko-KR" altLang="en-US" dirty="0"/>
              <a:t>를 </a:t>
            </a:r>
            <a:r>
              <a:rPr lang="en-US" altLang="ko-KR" dirty="0"/>
              <a:t>+,*, /, -</a:t>
            </a:r>
            <a:r>
              <a:rPr lang="ko-KR" altLang="en-US" dirty="0"/>
              <a:t>로 </a:t>
            </a:r>
            <a:r>
              <a:rPr lang="ko-KR" altLang="en-US" dirty="0" err="1"/>
              <a:t>랜덤하게</a:t>
            </a:r>
            <a:r>
              <a:rPr lang="ko-KR" altLang="en-US" dirty="0"/>
              <a:t> 결정해서 문제를 내는 것으로 바꾸어 보자</a:t>
            </a:r>
            <a:r>
              <a:rPr lang="en-US" altLang="ko-KR" dirty="0"/>
              <a:t>.</a:t>
            </a:r>
          </a:p>
          <a:p>
            <a:pPr marL="334963" lvl="1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3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107504" y="62068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random </a:t>
            </a:r>
            <a:r>
              <a:rPr lang="ko-KR" altLang="en-US" sz="2800" b="1" dirty="0"/>
              <a:t>모듈로 임의의 수 뽑기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rgbClr val="F84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한쪽 모서리가 잘린 사각형 5"/>
          <p:cNvSpPr/>
          <p:nvPr/>
        </p:nvSpPr>
        <p:spPr>
          <a:xfrm>
            <a:off x="107504" y="1412776"/>
            <a:ext cx="8964488" cy="4680520"/>
          </a:xfrm>
          <a:prstGeom prst="snip1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224136" y="2276872"/>
            <a:ext cx="675341" cy="447056"/>
            <a:chOff x="395536" y="1757809"/>
            <a:chExt cx="720080" cy="476672"/>
          </a:xfrm>
        </p:grpSpPr>
        <p:sp>
          <p:nvSpPr>
            <p:cNvPr id="8" name="순서도: 처리 7"/>
            <p:cNvSpPr/>
            <p:nvPr/>
          </p:nvSpPr>
          <p:spPr>
            <a:xfrm>
              <a:off x="504056" y="1757809"/>
              <a:ext cx="539552" cy="476672"/>
            </a:xfrm>
            <a:prstGeom prst="flowChartProcess">
              <a:avLst/>
            </a:prstGeom>
            <a:solidFill>
              <a:srgbClr val="F848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5536" y="1772816"/>
              <a:ext cx="720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872208" y="2262621"/>
            <a:ext cx="637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2000" b="1" dirty="0"/>
              <a:t>random </a:t>
            </a:r>
            <a:r>
              <a:rPr lang="ko-KR" altLang="en-US" sz="2000" b="1" dirty="0"/>
              <a:t>모듈이란</a:t>
            </a:r>
            <a:r>
              <a:rPr lang="en-US" altLang="ko-KR" sz="2000" b="1"/>
              <a:t>? 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97832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random </a:t>
            </a:r>
            <a:r>
              <a:rPr lang="ko-KR" altLang="en-US" dirty="0">
                <a:solidFill>
                  <a:schemeClr val="tx1"/>
                </a:solidFill>
              </a:rPr>
              <a:t>모듈이란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임의의 수</a:t>
            </a:r>
            <a:r>
              <a:rPr lang="en-US" altLang="ko-KR" dirty="0"/>
              <a:t>(</a:t>
            </a:r>
            <a:r>
              <a:rPr lang="ko-KR" altLang="en-US" dirty="0"/>
              <a:t>컴퓨터가 아무렇게나 생성한 무작위의 수</a:t>
            </a:r>
            <a:r>
              <a:rPr lang="en-US" altLang="ko-KR" dirty="0"/>
              <a:t>)</a:t>
            </a:r>
            <a:r>
              <a:rPr lang="ko-KR" altLang="en-US" dirty="0"/>
              <a:t>를 뽑는 기능을   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dirty="0"/>
              <a:t>구현하는 기능</a:t>
            </a:r>
            <a:br>
              <a:rPr lang="en-US" altLang="ko-KR" dirty="0"/>
            </a:br>
            <a:endParaRPr lang="en-US" altLang="ko-KR" dirty="0"/>
          </a:p>
          <a:p>
            <a:r>
              <a:rPr lang="en-US" altLang="ko-KR" b="1" dirty="0" err="1"/>
              <a:t>random.randint</a:t>
            </a:r>
            <a:r>
              <a:rPr lang="en-US" altLang="ko-KR" b="1" dirty="0"/>
              <a:t>(a, b)</a:t>
            </a:r>
            <a:endParaRPr lang="ko-KR" altLang="en-US" b="1" dirty="0"/>
          </a:p>
          <a:p>
            <a:pPr lvl="1"/>
            <a:r>
              <a:rPr lang="en-US" altLang="ko-KR" dirty="0"/>
              <a:t>a</a:t>
            </a:r>
            <a:r>
              <a:rPr lang="ko-KR" altLang="en-US" dirty="0"/>
              <a:t>부터 </a:t>
            </a:r>
            <a:r>
              <a:rPr lang="en-US" altLang="ko-KR" dirty="0"/>
              <a:t>b</a:t>
            </a:r>
            <a:r>
              <a:rPr lang="ko-KR" altLang="en-US" dirty="0"/>
              <a:t>까지의 임의의 정수를 만들어 내는 명령어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range(a, b)</a:t>
            </a:r>
            <a:r>
              <a:rPr lang="ko-KR" altLang="en-US" dirty="0"/>
              <a:t>와 </a:t>
            </a:r>
            <a:r>
              <a:rPr lang="en-US" altLang="ko-KR" dirty="0" err="1"/>
              <a:t>random.randint</a:t>
            </a:r>
            <a:r>
              <a:rPr lang="en-US" altLang="ko-KR" dirty="0"/>
              <a:t>(a, b)</a:t>
            </a:r>
            <a:endParaRPr lang="ko-KR" altLang="en-US" dirty="0"/>
          </a:p>
          <a:p>
            <a:pPr lvl="1"/>
            <a:r>
              <a:rPr lang="en-US" altLang="ko-KR" dirty="0"/>
              <a:t>range(a, b)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for </a:t>
            </a:r>
            <a:r>
              <a:rPr lang="ko-KR" altLang="en-US" dirty="0" err="1"/>
              <a:t>반복문에서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부터 </a:t>
            </a:r>
            <a:r>
              <a:rPr lang="en-US" altLang="ko-KR" dirty="0"/>
              <a:t>b </a:t>
            </a:r>
            <a:r>
              <a:rPr lang="ko-KR" altLang="en-US" dirty="0"/>
              <a:t>직전까지의 정수</a:t>
            </a:r>
            <a:r>
              <a:rPr lang="en-US" altLang="ko-KR" dirty="0"/>
              <a:t>(</a:t>
            </a:r>
            <a:r>
              <a:rPr lang="ko-KR" altLang="en-US" dirty="0"/>
              <a:t>즉</a:t>
            </a:r>
            <a:r>
              <a:rPr lang="en-US" altLang="ko-KR" dirty="0"/>
              <a:t>, b-1)</a:t>
            </a:r>
            <a:r>
              <a:rPr lang="ko-KR" altLang="en-US" dirty="0"/>
              <a:t>를 하나씩 </a:t>
            </a:r>
            <a:br>
              <a:rPr lang="en-US" altLang="ko-KR" dirty="0"/>
            </a:br>
            <a:r>
              <a:rPr lang="en-US" altLang="ko-KR" dirty="0"/>
              <a:t>                 </a:t>
            </a:r>
            <a:r>
              <a:rPr lang="ko-KR" altLang="en-US" dirty="0"/>
              <a:t>반복할 때 사용하는 명령어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>
                <a:solidFill>
                  <a:srgbClr val="C00000"/>
                </a:solidFill>
              </a:rPr>
              <a:t>차이점</a:t>
            </a:r>
            <a:r>
              <a:rPr lang="ko-KR" altLang="en-US" dirty="0"/>
              <a:t> </a:t>
            </a:r>
            <a:r>
              <a:rPr lang="en-US" altLang="ko-KR" dirty="0"/>
              <a:t>: range</a:t>
            </a:r>
            <a:r>
              <a:rPr lang="ko-KR" altLang="en-US" dirty="0"/>
              <a:t>는 </a:t>
            </a:r>
            <a:r>
              <a:rPr lang="en-US" altLang="ko-KR" dirty="0"/>
              <a:t>b</a:t>
            </a:r>
            <a:r>
              <a:rPr lang="ko-KR" altLang="en-US" dirty="0"/>
              <a:t>가 제외되고 </a:t>
            </a:r>
            <a:r>
              <a:rPr lang="en-US" altLang="ko-KR" dirty="0" err="1"/>
              <a:t>randint</a:t>
            </a:r>
            <a:r>
              <a:rPr lang="ko-KR" altLang="en-US" dirty="0"/>
              <a:t>는 </a:t>
            </a:r>
            <a:r>
              <a:rPr lang="en-US" altLang="ko-KR" dirty="0"/>
              <a:t>b</a:t>
            </a:r>
            <a:r>
              <a:rPr lang="ko-KR" altLang="en-US" dirty="0"/>
              <a:t>가 포함됨</a:t>
            </a:r>
            <a:br>
              <a:rPr lang="en-US" altLang="ko-KR" dirty="0"/>
            </a:br>
            <a:endParaRPr lang="en-US" altLang="ko-KR" dirty="0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1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random </a:t>
            </a:r>
            <a:r>
              <a:rPr lang="ko-KR" altLang="en-US" dirty="0">
                <a:solidFill>
                  <a:schemeClr val="tx1"/>
                </a:solidFill>
              </a:rPr>
              <a:t>모듈이란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마음대로 걷는 거북이 </a:t>
            </a:r>
            <a:r>
              <a:rPr lang="en-US" altLang="ko-KR" dirty="0"/>
              <a:t>1</a:t>
            </a:r>
            <a:endParaRPr lang="en-US" altLang="ko-KR" dirty="0">
              <a:solidFill>
                <a:srgbClr val="FFC000"/>
              </a:solidFill>
            </a:endParaRPr>
          </a:p>
          <a:p>
            <a:r>
              <a:rPr lang="en-US" altLang="ko-KR" dirty="0">
                <a:solidFill>
                  <a:srgbClr val="FFC000"/>
                </a:solidFill>
              </a:rPr>
              <a:t>import</a:t>
            </a:r>
            <a:r>
              <a:rPr lang="en-US" altLang="ko-KR" dirty="0"/>
              <a:t> turtle </a:t>
            </a:r>
            <a:r>
              <a:rPr lang="en-US" altLang="ko-KR" dirty="0">
                <a:solidFill>
                  <a:srgbClr val="FFC000"/>
                </a:solidFill>
              </a:rPr>
              <a:t>as</a:t>
            </a:r>
            <a:r>
              <a:rPr lang="en-US" altLang="ko-KR" dirty="0"/>
              <a:t> t</a:t>
            </a:r>
            <a:br>
              <a:rPr lang="en-US" altLang="ko-KR" dirty="0"/>
            </a:br>
            <a:r>
              <a:rPr lang="en-US" altLang="ko-KR" dirty="0">
                <a:solidFill>
                  <a:srgbClr val="FFC000"/>
                </a:solidFill>
              </a:rPr>
              <a:t>import</a:t>
            </a:r>
            <a:r>
              <a:rPr lang="en-US" altLang="ko-KR" dirty="0"/>
              <a:t> random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 err="1"/>
              <a:t>t.shape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"turtle"</a:t>
            </a:r>
            <a:r>
              <a:rPr lang="en-US" altLang="ko-KR" dirty="0"/>
              <a:t>)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FFC000"/>
                </a:solidFill>
              </a:rPr>
              <a:t>for</a:t>
            </a:r>
            <a:r>
              <a:rPr lang="en-US" altLang="ko-KR" dirty="0"/>
              <a:t> x </a:t>
            </a:r>
            <a:r>
              <a:rPr lang="en-US" altLang="ko-KR" dirty="0">
                <a:solidFill>
                  <a:srgbClr val="FFC000"/>
                </a:solidFill>
              </a:rPr>
              <a:t>in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7030A0"/>
                </a:solidFill>
              </a:rPr>
              <a:t>range</a:t>
            </a:r>
            <a:r>
              <a:rPr lang="en-US" altLang="ko-KR" dirty="0"/>
              <a:t>(500):</a:t>
            </a:r>
            <a:br>
              <a:rPr lang="en-US" altLang="ko-KR" dirty="0"/>
            </a:br>
            <a:r>
              <a:rPr lang="en-US" altLang="ko-KR" dirty="0"/>
              <a:t>     a = </a:t>
            </a:r>
            <a:r>
              <a:rPr lang="en-US" altLang="ko-KR" dirty="0" err="1"/>
              <a:t>random.randint</a:t>
            </a:r>
            <a:r>
              <a:rPr lang="en-US" altLang="ko-KR" dirty="0"/>
              <a:t>(1, 360)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en-US" altLang="ko-KR" dirty="0" err="1"/>
              <a:t>t.setheading</a:t>
            </a:r>
            <a:r>
              <a:rPr lang="en-US" altLang="ko-KR" dirty="0"/>
              <a:t>(a)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en-US" altLang="ko-KR" dirty="0" err="1"/>
              <a:t>t.forward</a:t>
            </a:r>
            <a:r>
              <a:rPr lang="en-US" altLang="ko-KR" dirty="0"/>
              <a:t>(10)</a:t>
            </a:r>
            <a:endParaRPr lang="ko-KR" altLang="en-US" dirty="0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531243" y="1700790"/>
            <a:ext cx="5415058" cy="3209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1pPr>
            <a:lvl2pPr marL="573088" indent="-238125" algn="l" defTabSz="4572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2pPr>
            <a:lvl3pPr marL="860425" indent="-18256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4"/>
              </a:buBlip>
              <a:defRPr sz="14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3pPr>
            <a:lvl4pPr marL="1198563" indent="-225425" algn="l" defTabSz="457200" rtl="0" eaLnBrk="1" latinLnBrk="0" hangingPunct="1">
              <a:lnSpc>
                <a:spcPct val="110000"/>
              </a:lnSpc>
              <a:spcBef>
                <a:spcPts val="10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4pPr>
            <a:lvl5pPr marL="1544638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‘</a:t>
            </a:r>
            <a:r>
              <a:rPr lang="ko-KR" altLang="en-US" dirty="0">
                <a:solidFill>
                  <a:srgbClr val="953D46"/>
                </a:solidFill>
              </a:rPr>
              <a:t>거북이’ 모양의 거북이 그래픽을 사용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거북이를 </a:t>
            </a:r>
            <a:r>
              <a:rPr lang="en-US" altLang="ko-KR" dirty="0">
                <a:solidFill>
                  <a:srgbClr val="953D46"/>
                </a:solidFill>
              </a:rPr>
              <a:t>500</a:t>
            </a:r>
            <a:r>
              <a:rPr lang="ko-KR" altLang="en-US" dirty="0">
                <a:solidFill>
                  <a:srgbClr val="953D46"/>
                </a:solidFill>
              </a:rPr>
              <a:t>번 움직임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1~360</a:t>
            </a:r>
            <a:r>
              <a:rPr lang="ko-KR" altLang="en-US" dirty="0">
                <a:solidFill>
                  <a:srgbClr val="953D46"/>
                </a:solidFill>
              </a:rPr>
              <a:t>에서 아무 수나 골라 </a:t>
            </a:r>
            <a:r>
              <a:rPr lang="en-US" altLang="ko-KR" dirty="0">
                <a:solidFill>
                  <a:srgbClr val="953D46"/>
                </a:solidFill>
              </a:rPr>
              <a:t>a</a:t>
            </a:r>
            <a:r>
              <a:rPr lang="ko-KR" altLang="en-US" dirty="0">
                <a:solidFill>
                  <a:srgbClr val="953D46"/>
                </a:solidFill>
              </a:rPr>
              <a:t>에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 방향을 </a:t>
            </a:r>
            <a:r>
              <a:rPr lang="en-US" altLang="ko-KR" dirty="0">
                <a:solidFill>
                  <a:srgbClr val="953D46"/>
                </a:solidFill>
              </a:rPr>
              <a:t>a </a:t>
            </a:r>
            <a:r>
              <a:rPr lang="ko-KR" altLang="en-US" dirty="0">
                <a:solidFill>
                  <a:srgbClr val="953D46"/>
                </a:solidFill>
              </a:rPr>
              <a:t>각도로 돌림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거북이가 </a:t>
            </a:r>
            <a:r>
              <a:rPr lang="en-US" altLang="ko-KR" dirty="0">
                <a:solidFill>
                  <a:srgbClr val="953D46"/>
                </a:solidFill>
              </a:rPr>
              <a:t>10</a:t>
            </a:r>
            <a:r>
              <a:rPr lang="ko-KR" altLang="en-US" dirty="0">
                <a:solidFill>
                  <a:srgbClr val="953D46"/>
                </a:solidFill>
              </a:rPr>
              <a:t>만큼 앞으로 이동</a:t>
            </a:r>
          </a:p>
        </p:txBody>
      </p:sp>
    </p:spTree>
    <p:extLst>
      <p:ext uri="{BB962C8B-B14F-4D97-AF65-F5344CB8AC3E}">
        <p14:creationId xmlns:p14="http://schemas.microsoft.com/office/powerpoint/2010/main" val="166297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random </a:t>
            </a:r>
            <a:r>
              <a:rPr lang="ko-KR" altLang="en-US" dirty="0">
                <a:solidFill>
                  <a:schemeClr val="tx1"/>
                </a:solidFill>
              </a:rPr>
              <a:t>모듈이란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50" y="1412755"/>
            <a:ext cx="5818725" cy="50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230794" y="4523532"/>
            <a:ext cx="2765136" cy="288035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230794" y="4846144"/>
            <a:ext cx="1324961" cy="253459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0594" y="1400476"/>
            <a:ext cx="8105496" cy="4964629"/>
          </a:xfrm>
        </p:spPr>
        <p:txBody>
          <a:bodyPr/>
          <a:lstStyle/>
          <a:p>
            <a:r>
              <a:rPr lang="ko-KR" altLang="en-US" dirty="0"/>
              <a:t>마음대로 걷는 거북이 </a:t>
            </a:r>
            <a:r>
              <a:rPr lang="en-US" altLang="ko-KR" dirty="0"/>
              <a:t>2</a:t>
            </a:r>
            <a:endParaRPr lang="en-US" altLang="ko-KR" dirty="0">
              <a:solidFill>
                <a:srgbClr val="FFC000"/>
              </a:solidFill>
            </a:endParaRPr>
          </a:p>
          <a:p>
            <a:r>
              <a:rPr lang="en-US" altLang="ko-KR" dirty="0">
                <a:solidFill>
                  <a:srgbClr val="FFC000"/>
                </a:solidFill>
              </a:rPr>
              <a:t>import</a:t>
            </a:r>
            <a:r>
              <a:rPr lang="en-US" altLang="ko-KR" dirty="0"/>
              <a:t> turtle </a:t>
            </a:r>
            <a:r>
              <a:rPr lang="en-US" altLang="ko-KR" dirty="0">
                <a:solidFill>
                  <a:srgbClr val="FFC000"/>
                </a:solidFill>
              </a:rPr>
              <a:t>as</a:t>
            </a:r>
            <a:r>
              <a:rPr lang="en-US" altLang="ko-KR" dirty="0"/>
              <a:t> t</a:t>
            </a:r>
            <a:br>
              <a:rPr lang="en-US" altLang="ko-KR" dirty="0"/>
            </a:br>
            <a:r>
              <a:rPr lang="en-US" altLang="ko-KR" dirty="0">
                <a:solidFill>
                  <a:srgbClr val="FFC000"/>
                </a:solidFill>
              </a:rPr>
              <a:t>import</a:t>
            </a:r>
            <a:r>
              <a:rPr lang="en-US" altLang="ko-KR" dirty="0"/>
              <a:t> random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 err="1"/>
              <a:t>t.shape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"turtle"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 err="1"/>
              <a:t>t.speed</a:t>
            </a:r>
            <a:r>
              <a:rPr lang="en-US" altLang="ko-KR" dirty="0"/>
              <a:t>(0)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FFC000"/>
                </a:solidFill>
              </a:rPr>
              <a:t>for</a:t>
            </a:r>
            <a:r>
              <a:rPr lang="en-US" altLang="ko-KR" dirty="0"/>
              <a:t> x </a:t>
            </a:r>
            <a:r>
              <a:rPr lang="en-US" altLang="ko-KR" dirty="0">
                <a:solidFill>
                  <a:srgbClr val="FFC000"/>
                </a:solidFill>
              </a:rPr>
              <a:t>in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7030A0"/>
                </a:solidFill>
              </a:rPr>
              <a:t>range</a:t>
            </a:r>
            <a:r>
              <a:rPr lang="en-US" altLang="ko-KR" dirty="0"/>
              <a:t>(500):</a:t>
            </a:r>
            <a:br>
              <a:rPr lang="en-US" altLang="ko-KR" dirty="0"/>
            </a:br>
            <a:r>
              <a:rPr lang="en-US" altLang="ko-KR" dirty="0"/>
              <a:t>     a = </a:t>
            </a:r>
            <a:r>
              <a:rPr lang="en-US" altLang="ko-KR" dirty="0" err="1"/>
              <a:t>random.randint</a:t>
            </a:r>
            <a:r>
              <a:rPr lang="en-US" altLang="ko-KR" dirty="0"/>
              <a:t>(1, 360)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en-US" altLang="ko-KR" dirty="0" err="1"/>
              <a:t>t.setheading</a:t>
            </a:r>
            <a:r>
              <a:rPr lang="en-US" altLang="ko-KR" dirty="0"/>
              <a:t>(a)</a:t>
            </a:r>
            <a:br>
              <a:rPr lang="en-US" altLang="ko-KR" dirty="0"/>
            </a:br>
            <a:r>
              <a:rPr lang="en-US" altLang="ko-KR" dirty="0"/>
              <a:t>     b = </a:t>
            </a:r>
            <a:r>
              <a:rPr lang="en-US" altLang="ko-KR" dirty="0" err="1"/>
              <a:t>random.randint</a:t>
            </a:r>
            <a:r>
              <a:rPr lang="en-US" altLang="ko-KR" dirty="0"/>
              <a:t>(1, 50)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en-US" altLang="ko-KR" dirty="0" err="1"/>
              <a:t>t.forward</a:t>
            </a:r>
            <a:r>
              <a:rPr lang="en-US" altLang="ko-KR" dirty="0"/>
              <a:t>(b)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random </a:t>
            </a:r>
            <a:r>
              <a:rPr lang="ko-KR" altLang="en-US" dirty="0">
                <a:solidFill>
                  <a:schemeClr val="tx1"/>
                </a:solidFill>
              </a:rPr>
              <a:t>모듈이란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399179" y="1400476"/>
            <a:ext cx="5991128" cy="514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1pPr>
            <a:lvl2pPr marL="573088" indent="-238125" algn="l" defTabSz="4572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2pPr>
            <a:lvl3pPr marL="860425" indent="-18256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4"/>
              </a:buBlip>
              <a:defRPr sz="14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3pPr>
            <a:lvl4pPr marL="1198563" indent="-225425" algn="l" defTabSz="457200" rtl="0" eaLnBrk="1" latinLnBrk="0" hangingPunct="1">
              <a:lnSpc>
                <a:spcPct val="110000"/>
              </a:lnSpc>
              <a:spcBef>
                <a:spcPts val="10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4pPr>
            <a:lvl5pPr marL="1544638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‘</a:t>
            </a:r>
            <a:r>
              <a:rPr lang="ko-KR" altLang="en-US" dirty="0">
                <a:solidFill>
                  <a:srgbClr val="953D46"/>
                </a:solidFill>
              </a:rPr>
              <a:t>거북이’ 모양의 거북이 그래픽을 사용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거북이를 </a:t>
            </a:r>
            <a:r>
              <a:rPr lang="en-US" altLang="ko-KR" dirty="0">
                <a:solidFill>
                  <a:srgbClr val="953D46"/>
                </a:solidFill>
              </a:rPr>
              <a:t>500</a:t>
            </a:r>
            <a:r>
              <a:rPr lang="ko-KR" altLang="en-US" dirty="0">
                <a:solidFill>
                  <a:srgbClr val="953D46"/>
                </a:solidFill>
              </a:rPr>
              <a:t>번 움직임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1~360</a:t>
            </a:r>
            <a:r>
              <a:rPr lang="ko-KR" altLang="en-US" dirty="0">
                <a:solidFill>
                  <a:srgbClr val="953D46"/>
                </a:solidFill>
              </a:rPr>
              <a:t>에서 아무 수나 골라 </a:t>
            </a:r>
            <a:r>
              <a:rPr lang="en-US" altLang="ko-KR" dirty="0">
                <a:solidFill>
                  <a:srgbClr val="953D46"/>
                </a:solidFill>
              </a:rPr>
              <a:t>a</a:t>
            </a:r>
            <a:r>
              <a:rPr lang="ko-KR" altLang="en-US" dirty="0">
                <a:solidFill>
                  <a:srgbClr val="953D46"/>
                </a:solidFill>
              </a:rPr>
              <a:t>에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 방향을 </a:t>
            </a:r>
            <a:r>
              <a:rPr lang="en-US" altLang="ko-KR" dirty="0">
                <a:solidFill>
                  <a:srgbClr val="953D46"/>
                </a:solidFill>
              </a:rPr>
              <a:t>a </a:t>
            </a:r>
            <a:r>
              <a:rPr lang="ko-KR" altLang="en-US" dirty="0">
                <a:solidFill>
                  <a:srgbClr val="953D46"/>
                </a:solidFill>
              </a:rPr>
              <a:t>각도로 돌림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sz="1700" dirty="0">
                <a:solidFill>
                  <a:srgbClr val="953D46"/>
                </a:solidFill>
              </a:rPr>
              <a:t># 1~50 </a:t>
            </a:r>
            <a:r>
              <a:rPr lang="ko-KR" altLang="en-US" sz="1700" dirty="0">
                <a:solidFill>
                  <a:srgbClr val="953D46"/>
                </a:solidFill>
              </a:rPr>
              <a:t>사이에 있는 아무 수나 골라 </a:t>
            </a:r>
            <a:r>
              <a:rPr lang="en-US" altLang="ko-KR" sz="1700" dirty="0">
                <a:solidFill>
                  <a:srgbClr val="953D46"/>
                </a:solidFill>
              </a:rPr>
              <a:t>b</a:t>
            </a:r>
            <a:r>
              <a:rPr lang="ko-KR" altLang="en-US" sz="1700" dirty="0">
                <a:solidFill>
                  <a:srgbClr val="953D46"/>
                </a:solidFill>
              </a:rPr>
              <a:t>에 저장</a:t>
            </a:r>
            <a:endParaRPr lang="en-US" altLang="ko-KR" sz="1700" dirty="0">
              <a:solidFill>
                <a:srgbClr val="953D46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953D46"/>
                </a:solidFill>
              </a:rPr>
              <a:t># 10</a:t>
            </a:r>
            <a:r>
              <a:rPr lang="ko-KR" altLang="en-US" dirty="0">
                <a:solidFill>
                  <a:srgbClr val="953D46"/>
                </a:solidFill>
              </a:rPr>
              <a:t>을 </a:t>
            </a:r>
            <a:r>
              <a:rPr lang="en-US" altLang="ko-KR" dirty="0">
                <a:solidFill>
                  <a:srgbClr val="953D46"/>
                </a:solidFill>
              </a:rPr>
              <a:t>b</a:t>
            </a:r>
            <a:r>
              <a:rPr lang="ko-KR" altLang="en-US" dirty="0">
                <a:solidFill>
                  <a:srgbClr val="953D46"/>
                </a:solidFill>
              </a:rPr>
              <a:t>로 고침</a:t>
            </a:r>
          </a:p>
        </p:txBody>
      </p:sp>
    </p:spTree>
    <p:extLst>
      <p:ext uri="{BB962C8B-B14F-4D97-AF65-F5344CB8AC3E}">
        <p14:creationId xmlns:p14="http://schemas.microsoft.com/office/powerpoint/2010/main" val="208780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random </a:t>
            </a:r>
            <a:r>
              <a:rPr lang="ko-KR" altLang="en-US" dirty="0">
                <a:solidFill>
                  <a:schemeClr val="tx1"/>
                </a:solidFill>
              </a:rPr>
              <a:t>모듈이란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06" y="1528409"/>
            <a:ext cx="5588297" cy="48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5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8240" y="1355148"/>
            <a:ext cx="8105496" cy="4964629"/>
          </a:xfrm>
        </p:spPr>
        <p:txBody>
          <a:bodyPr/>
          <a:lstStyle/>
          <a:p>
            <a:r>
              <a:rPr lang="ko-KR" altLang="en-US" dirty="0"/>
              <a:t>무작위로 덧셈 문제를 만들어서 맞히는 프로그램</a:t>
            </a:r>
            <a:endParaRPr lang="en-US" altLang="ko-KR" dirty="0">
              <a:solidFill>
                <a:srgbClr val="FFC000"/>
              </a:solidFill>
            </a:endParaRPr>
          </a:p>
          <a:p>
            <a:r>
              <a:rPr lang="en-US" altLang="ko-KR" dirty="0">
                <a:solidFill>
                  <a:srgbClr val="FFC000"/>
                </a:solidFill>
              </a:rPr>
              <a:t>import</a:t>
            </a:r>
            <a:r>
              <a:rPr lang="en-US" altLang="ko-KR" dirty="0"/>
              <a:t> random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a = </a:t>
            </a:r>
            <a:r>
              <a:rPr lang="en-US" altLang="ko-KR" dirty="0" err="1"/>
              <a:t>random.randint</a:t>
            </a:r>
            <a:r>
              <a:rPr lang="en-US" altLang="ko-KR" dirty="0"/>
              <a:t>(1, 30)</a:t>
            </a:r>
            <a:br>
              <a:rPr lang="en-US" altLang="ko-KR" dirty="0"/>
            </a:br>
            <a:r>
              <a:rPr lang="en-US" altLang="ko-KR" dirty="0"/>
              <a:t>b = </a:t>
            </a:r>
            <a:r>
              <a:rPr lang="en-US" altLang="ko-KR" dirty="0" err="1"/>
              <a:t>random.randint</a:t>
            </a:r>
            <a:r>
              <a:rPr lang="en-US" altLang="ko-KR" dirty="0"/>
              <a:t>(1, 30)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(a, </a:t>
            </a:r>
            <a:r>
              <a:rPr lang="en-US" altLang="ko-KR" dirty="0">
                <a:solidFill>
                  <a:srgbClr val="78AA28"/>
                </a:solidFill>
              </a:rPr>
              <a:t>"+"</a:t>
            </a:r>
            <a:r>
              <a:rPr lang="en-US" altLang="ko-KR" dirty="0"/>
              <a:t>, b, </a:t>
            </a:r>
            <a:r>
              <a:rPr lang="en-US" altLang="ko-KR" dirty="0">
                <a:solidFill>
                  <a:srgbClr val="78AA28"/>
                </a:solidFill>
              </a:rPr>
              <a:t>"="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x = </a:t>
            </a:r>
            <a:r>
              <a:rPr lang="en-US" altLang="ko-KR" dirty="0">
                <a:solidFill>
                  <a:srgbClr val="7030A0"/>
                </a:solidFill>
              </a:rPr>
              <a:t>input</a:t>
            </a:r>
            <a:r>
              <a:rPr lang="en-US" altLang="ko-KR" dirty="0"/>
              <a:t>()</a:t>
            </a:r>
            <a:br>
              <a:rPr lang="en-US" altLang="ko-KR" dirty="0"/>
            </a:br>
            <a:r>
              <a:rPr lang="en-US" altLang="ko-KR" dirty="0"/>
              <a:t>c = </a:t>
            </a:r>
            <a:r>
              <a:rPr lang="en-US" altLang="ko-KR" dirty="0" err="1">
                <a:solidFill>
                  <a:srgbClr val="7030A0"/>
                </a:solidFill>
              </a:rPr>
              <a:t>int</a:t>
            </a:r>
            <a:r>
              <a:rPr lang="en-US" altLang="ko-KR" dirty="0"/>
              <a:t>(x)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FFC000"/>
                </a:solidFill>
              </a:rPr>
              <a:t>if </a:t>
            </a:r>
            <a:r>
              <a:rPr lang="en-US" altLang="ko-KR" dirty="0"/>
              <a:t>a + b == c:</a:t>
            </a: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     print</a:t>
            </a:r>
            <a:r>
              <a:rPr lang="en-US" altLang="ko-KR" dirty="0"/>
              <a:t>("</a:t>
            </a:r>
            <a:r>
              <a:rPr lang="ko-KR" altLang="en-US" dirty="0"/>
              <a:t>천재</a:t>
            </a:r>
            <a:r>
              <a:rPr lang="en-US" altLang="ko-KR" dirty="0"/>
              <a:t>!")</a:t>
            </a:r>
            <a:br>
              <a:rPr lang="en-US" altLang="ko-KR" dirty="0"/>
            </a:br>
            <a:r>
              <a:rPr lang="en-US" altLang="ko-KR" dirty="0">
                <a:solidFill>
                  <a:srgbClr val="FFC000"/>
                </a:solidFill>
              </a:rPr>
              <a:t>else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     print</a:t>
            </a:r>
            <a:r>
              <a:rPr lang="en-US" altLang="ko-KR" dirty="0"/>
              <a:t>("</a:t>
            </a:r>
            <a:r>
              <a:rPr lang="ko-KR" altLang="en-US" dirty="0"/>
              <a:t>바보</a:t>
            </a:r>
            <a:r>
              <a:rPr lang="en-US" altLang="ko-KR" dirty="0"/>
              <a:t>?")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random </a:t>
            </a:r>
            <a:r>
              <a:rPr lang="ko-KR" altLang="en-US" dirty="0">
                <a:solidFill>
                  <a:schemeClr val="tx1"/>
                </a:solidFill>
              </a:rPr>
              <a:t>모듈이란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880716" y="1352861"/>
            <a:ext cx="6048735" cy="311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1pPr>
            <a:lvl2pPr marL="573088" indent="-238125" algn="l" defTabSz="4572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2pPr>
            <a:lvl3pPr marL="860425" indent="-18256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4"/>
              </a:buBlip>
              <a:defRPr sz="14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3pPr>
            <a:lvl4pPr marL="1198563" indent="-225425" algn="l" defTabSz="457200" rtl="0" eaLnBrk="1" latinLnBrk="0" hangingPunct="1">
              <a:lnSpc>
                <a:spcPct val="110000"/>
              </a:lnSpc>
              <a:spcBef>
                <a:spcPts val="10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4pPr>
            <a:lvl5pPr marL="1544638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br>
              <a:rPr lang="en-US" altLang="ko-KR" dirty="0"/>
            </a:br>
            <a:br>
              <a:rPr lang="en-US" altLang="ko-KR" dirty="0"/>
            </a:br>
            <a:r>
              <a:rPr lang="en-US" altLang="ko-KR" sz="1700" dirty="0">
                <a:solidFill>
                  <a:srgbClr val="953D46"/>
                </a:solidFill>
              </a:rPr>
              <a:t># a</a:t>
            </a:r>
            <a:r>
              <a:rPr lang="ko-KR" altLang="en-US" sz="1700" dirty="0">
                <a:solidFill>
                  <a:srgbClr val="953D46"/>
                </a:solidFill>
              </a:rPr>
              <a:t>에 </a:t>
            </a:r>
            <a:r>
              <a:rPr lang="en-US" altLang="ko-KR" sz="1700" dirty="0">
                <a:solidFill>
                  <a:srgbClr val="953D46"/>
                </a:solidFill>
              </a:rPr>
              <a:t>1~30 </a:t>
            </a:r>
            <a:r>
              <a:rPr lang="ko-KR" altLang="en-US" sz="1700" dirty="0">
                <a:solidFill>
                  <a:srgbClr val="953D46"/>
                </a:solidFill>
              </a:rPr>
              <a:t>사이의 임의의 수를 저장</a:t>
            </a:r>
            <a:endParaRPr lang="en-US" altLang="ko-KR" sz="1700" dirty="0">
              <a:solidFill>
                <a:srgbClr val="953D46"/>
              </a:solidFill>
            </a:endParaRPr>
          </a:p>
          <a:p>
            <a:pPr marL="0" indent="0">
              <a:buNone/>
            </a:pPr>
            <a:r>
              <a:rPr lang="en-US" altLang="ko-KR" sz="1700" dirty="0">
                <a:solidFill>
                  <a:srgbClr val="953D46"/>
                </a:solidFill>
              </a:rPr>
              <a:t># b</a:t>
            </a:r>
            <a:r>
              <a:rPr lang="ko-KR" altLang="en-US" sz="1700" dirty="0">
                <a:solidFill>
                  <a:srgbClr val="953D46"/>
                </a:solidFill>
              </a:rPr>
              <a:t>에 </a:t>
            </a:r>
            <a:r>
              <a:rPr lang="en-US" altLang="ko-KR" sz="1700" dirty="0">
                <a:solidFill>
                  <a:srgbClr val="953D46"/>
                </a:solidFill>
              </a:rPr>
              <a:t>1~30 </a:t>
            </a:r>
            <a:r>
              <a:rPr lang="ko-KR" altLang="en-US" sz="1700" dirty="0">
                <a:solidFill>
                  <a:srgbClr val="953D46"/>
                </a:solidFill>
              </a:rPr>
              <a:t>사이의 임의의 수를 저장</a:t>
            </a:r>
            <a:br>
              <a:rPr lang="en-US" altLang="ko-KR" sz="1700" dirty="0">
                <a:solidFill>
                  <a:srgbClr val="953D46"/>
                </a:solidFill>
              </a:rPr>
            </a:br>
            <a:br>
              <a:rPr lang="en-US" altLang="ko-KR" sz="1700" dirty="0">
                <a:solidFill>
                  <a:srgbClr val="953D46"/>
                </a:solidFill>
              </a:rPr>
            </a:br>
            <a:r>
              <a:rPr lang="en-US" altLang="ko-KR" sz="1700" dirty="0">
                <a:solidFill>
                  <a:srgbClr val="953D46"/>
                </a:solidFill>
              </a:rPr>
              <a:t># </a:t>
            </a:r>
            <a:r>
              <a:rPr lang="ko-KR" altLang="en-US" sz="1700" dirty="0">
                <a:solidFill>
                  <a:srgbClr val="953D46"/>
                </a:solidFill>
              </a:rPr>
              <a:t>문제를 출력</a:t>
            </a:r>
            <a:endParaRPr lang="en-US" altLang="ko-KR" sz="1700" dirty="0">
              <a:solidFill>
                <a:srgbClr val="953D46"/>
              </a:solidFill>
            </a:endParaRPr>
          </a:p>
          <a:p>
            <a:pPr marL="0" indent="0">
              <a:buNone/>
            </a:pPr>
            <a:r>
              <a:rPr lang="en-US" altLang="ko-KR" sz="1700" dirty="0">
                <a:solidFill>
                  <a:srgbClr val="953D46"/>
                </a:solidFill>
              </a:rPr>
              <a:t># </a:t>
            </a:r>
            <a:r>
              <a:rPr lang="ko-KR" altLang="en-US" sz="1700" dirty="0">
                <a:solidFill>
                  <a:srgbClr val="953D46"/>
                </a:solidFill>
              </a:rPr>
              <a:t>답을 </a:t>
            </a:r>
            <a:r>
              <a:rPr lang="ko-KR" altLang="en-US" sz="1700" dirty="0" err="1">
                <a:solidFill>
                  <a:srgbClr val="953D46"/>
                </a:solidFill>
              </a:rPr>
              <a:t>입력받아</a:t>
            </a:r>
            <a:r>
              <a:rPr lang="ko-KR" altLang="en-US" sz="1700" dirty="0">
                <a:solidFill>
                  <a:srgbClr val="953D46"/>
                </a:solidFill>
              </a:rPr>
              <a:t> </a:t>
            </a:r>
            <a:r>
              <a:rPr lang="en-US" altLang="ko-KR" sz="1700" dirty="0">
                <a:solidFill>
                  <a:srgbClr val="953D46"/>
                </a:solidFill>
              </a:rPr>
              <a:t>x</a:t>
            </a:r>
            <a:r>
              <a:rPr lang="ko-KR" altLang="en-US" sz="1700" dirty="0">
                <a:solidFill>
                  <a:srgbClr val="953D46"/>
                </a:solidFill>
              </a:rPr>
              <a:t>에 저장</a:t>
            </a:r>
            <a:r>
              <a:rPr lang="en-US" altLang="ko-KR" sz="1700" dirty="0">
                <a:solidFill>
                  <a:srgbClr val="953D46"/>
                </a:solidFill>
              </a:rPr>
              <a:t>(</a:t>
            </a:r>
            <a:r>
              <a:rPr lang="ko-KR" altLang="en-US" sz="1700" dirty="0">
                <a:solidFill>
                  <a:srgbClr val="953D46"/>
                </a:solidFill>
              </a:rPr>
              <a:t>문자열로 저장됨</a:t>
            </a:r>
            <a:r>
              <a:rPr lang="en-US" altLang="ko-KR" sz="1700" dirty="0">
                <a:solidFill>
                  <a:srgbClr val="953D46"/>
                </a:solidFill>
              </a:rPr>
              <a:t>).</a:t>
            </a:r>
            <a:br>
              <a:rPr lang="en-US" altLang="ko-KR" sz="1700" dirty="0">
                <a:solidFill>
                  <a:srgbClr val="953D46"/>
                </a:solidFill>
              </a:rPr>
            </a:br>
            <a:r>
              <a:rPr lang="en-US" altLang="ko-KR" sz="1700" dirty="0">
                <a:solidFill>
                  <a:srgbClr val="953D46"/>
                </a:solidFill>
              </a:rPr>
              <a:t># </a:t>
            </a:r>
            <a:r>
              <a:rPr lang="ko-KR" altLang="en-US" sz="1700" dirty="0">
                <a:solidFill>
                  <a:srgbClr val="953D46"/>
                </a:solidFill>
              </a:rPr>
              <a:t>비교를 위해 문자열을 정수로 바꿈</a:t>
            </a: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3888610" y="4593606"/>
            <a:ext cx="3554542" cy="1598490"/>
          </a:xfrm>
          <a:prstGeom prst="rect">
            <a:avLst/>
          </a:prstGeom>
          <a:ln>
            <a:solidFill>
              <a:srgbClr val="8D9DD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1pPr>
            <a:lvl2pPr marL="573088" indent="-238125" algn="l" defTabSz="4572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2pPr>
            <a:lvl3pPr marL="860425" indent="-18256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4"/>
              </a:buBlip>
              <a:defRPr sz="14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3pPr>
            <a:lvl4pPr marL="1198563" indent="-225425" algn="l" defTabSz="457200" rtl="0" eaLnBrk="1" latinLnBrk="0" hangingPunct="1">
              <a:lnSpc>
                <a:spcPct val="110000"/>
              </a:lnSpc>
              <a:spcBef>
                <a:spcPts val="10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4pPr>
            <a:lvl5pPr marL="1544638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dirty="0"/>
              <a:t> </a:t>
            </a:r>
            <a:r>
              <a:rPr lang="ko-KR" altLang="en-US" sz="1700" dirty="0"/>
              <a:t>실행결과</a:t>
            </a:r>
            <a:br>
              <a:rPr lang="en-US" altLang="ko-KR" sz="1700" dirty="0"/>
            </a:br>
            <a:br>
              <a:rPr lang="en-US" altLang="ko-KR" sz="1700" dirty="0"/>
            </a:br>
            <a:r>
              <a:rPr lang="en-US" altLang="ko-KR" sz="1700" dirty="0"/>
              <a:t>21 + 2 =</a:t>
            </a:r>
            <a:br>
              <a:rPr lang="en-US" altLang="ko-KR" sz="1700" dirty="0"/>
            </a:br>
            <a:r>
              <a:rPr lang="en-US" altLang="ko-KR" sz="1700" dirty="0"/>
              <a:t>23</a:t>
            </a:r>
            <a:br>
              <a:rPr lang="en-US" altLang="ko-KR" sz="1700" dirty="0"/>
            </a:br>
            <a:r>
              <a:rPr lang="ko-KR" altLang="en-US" sz="1700" dirty="0"/>
              <a:t>천재</a:t>
            </a:r>
            <a:r>
              <a:rPr lang="en-US" altLang="ko-KR" sz="1700" dirty="0"/>
              <a:t>!</a:t>
            </a:r>
            <a:endParaRPr lang="ko-KR" altLang="en-US" sz="1700" dirty="0"/>
          </a:p>
        </p:txBody>
      </p:sp>
    </p:spTree>
    <p:extLst>
      <p:ext uri="{BB962C8B-B14F-4D97-AF65-F5344CB8AC3E}">
        <p14:creationId xmlns:p14="http://schemas.microsoft.com/office/powerpoint/2010/main" val="64469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실습</a:t>
            </a:r>
            <a:r>
              <a:rPr kumimoji="1" lang="en-US" altLang="ko-KR" dirty="0"/>
              <a:t>:</a:t>
            </a:r>
            <a:r>
              <a:rPr kumimoji="1" lang="ko-KR" altLang="en-US" dirty="0"/>
              <a:t> 동전 던지기 실습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ko-KR" altLang="en-US" sz="2000" dirty="0"/>
              <a:t>동전의 앞면을 </a:t>
            </a:r>
            <a:r>
              <a:rPr kumimoji="1" lang="en-US" altLang="ko-KR" sz="2000" dirty="0"/>
              <a:t>1,</a:t>
            </a:r>
            <a:r>
              <a:rPr kumimoji="1" lang="ko-KR" altLang="en-US" sz="2000" dirty="0"/>
              <a:t> 뒷면을 </a:t>
            </a:r>
            <a:r>
              <a:rPr kumimoji="1" lang="en-US" altLang="ko-KR" sz="2000" dirty="0"/>
              <a:t>0</a:t>
            </a:r>
            <a:r>
              <a:rPr kumimoji="1" lang="ko-KR" altLang="en-US" sz="2000" dirty="0"/>
              <a:t>이라고 하자</a:t>
            </a:r>
            <a:r>
              <a:rPr kumimoji="1" lang="en-US" altLang="ko-KR" sz="2000" dirty="0"/>
              <a:t>.</a:t>
            </a:r>
          </a:p>
          <a:p>
            <a:r>
              <a:rPr kumimoji="1" lang="ko-KR" altLang="en-US" sz="2000" dirty="0"/>
              <a:t>랜덤하게 동전을 던지는 것을 </a:t>
            </a:r>
            <a:r>
              <a:rPr kumimoji="1" lang="en-US" altLang="ko-KR" sz="2000" dirty="0"/>
              <a:t>100</a:t>
            </a:r>
            <a:r>
              <a:rPr kumimoji="1" lang="ko-KR" altLang="en-US" sz="2000" dirty="0"/>
              <a:t>회 수행하자</a:t>
            </a:r>
            <a:r>
              <a:rPr kumimoji="1" lang="en-US" altLang="ko-KR" sz="2000" dirty="0"/>
              <a:t>.</a:t>
            </a:r>
          </a:p>
          <a:p>
            <a:endParaRPr kumimoji="1" lang="en-US" altLang="ko-KR" sz="2000" dirty="0"/>
          </a:p>
          <a:p>
            <a:r>
              <a:rPr kumimoji="1" lang="en-US" altLang="ko-KR" sz="2000" dirty="0"/>
              <a:t>100</a:t>
            </a:r>
            <a:r>
              <a:rPr kumimoji="1" lang="ko-KR" altLang="en-US" sz="2000" dirty="0"/>
              <a:t>회 수행했을 때 앞면이 나온 횟수와 뒷면이 나온 횟수를 구하자</a:t>
            </a:r>
            <a:r>
              <a:rPr kumimoji="1" lang="en-US" altLang="ko-KR" sz="2000" dirty="0"/>
              <a:t>.</a:t>
            </a:r>
          </a:p>
          <a:p>
            <a:r>
              <a:rPr kumimoji="1" lang="ko-KR" altLang="en-US" sz="2000" dirty="0"/>
              <a:t>이를 바탕으로 앞면이 나온 비율과 뒷면이 나온 비율을 계산하자</a:t>
            </a:r>
            <a:r>
              <a:rPr kumimoji="1" lang="en-US" altLang="ko-KR" sz="2000" dirty="0"/>
              <a:t>.</a:t>
            </a:r>
          </a:p>
          <a:p>
            <a:endParaRPr kumimoji="1" lang="en-US" altLang="ko-KR" sz="2000" dirty="0"/>
          </a:p>
          <a:p>
            <a:r>
              <a:rPr kumimoji="1" lang="ko-KR" altLang="en-US" sz="2000" dirty="0"/>
              <a:t>확률적 예측와 유사한가</a:t>
            </a:r>
            <a:r>
              <a:rPr kumimoji="1" lang="en-US" altLang="ko-KR" sz="2000" dirty="0"/>
              <a:t>?</a:t>
            </a:r>
            <a:endParaRPr kumimoji="1"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04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3448" y="3943232"/>
            <a:ext cx="49833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front = 0; back = 0;</a:t>
            </a:r>
          </a:p>
          <a:p>
            <a:r>
              <a:rPr lang="en-US" sz="2000" dirty="0"/>
              <a:t>for </a:t>
            </a:r>
            <a:r>
              <a:rPr lang="en-US" sz="2000" dirty="0" err="1"/>
              <a:t>cnt</a:t>
            </a:r>
            <a:r>
              <a:rPr lang="en-US" sz="2000" dirty="0"/>
              <a:t> in range(100):</a:t>
            </a:r>
          </a:p>
          <a:p>
            <a:r>
              <a:rPr lang="en-US" sz="2000" dirty="0"/>
              <a:t>    if (1 == </a:t>
            </a:r>
            <a:r>
              <a:rPr lang="en-US" sz="2000" dirty="0" err="1"/>
              <a:t>random.randint</a:t>
            </a:r>
            <a:r>
              <a:rPr lang="en-US" sz="2000" dirty="0"/>
              <a:t>(0,1)):</a:t>
            </a:r>
          </a:p>
          <a:p>
            <a:r>
              <a:rPr lang="en-US" sz="2000" dirty="0"/>
              <a:t>         front += 1</a:t>
            </a:r>
          </a:p>
          <a:p>
            <a:r>
              <a:rPr lang="en-US" sz="2000" dirty="0"/>
              <a:t>    else:</a:t>
            </a:r>
          </a:p>
          <a:p>
            <a:r>
              <a:rPr lang="en-US" sz="2000" dirty="0"/>
              <a:t>         back += 1</a:t>
            </a:r>
          </a:p>
          <a:p>
            <a:endParaRPr lang="en-US" sz="2000" dirty="0"/>
          </a:p>
          <a:p>
            <a:r>
              <a:rPr lang="en-US" sz="2000" dirty="0"/>
              <a:t>print("front: ", front/100, "\</a:t>
            </a:r>
            <a:r>
              <a:rPr lang="en-US" sz="2000" dirty="0" err="1"/>
              <a:t>tback</a:t>
            </a:r>
            <a:r>
              <a:rPr lang="en-US" sz="2000" dirty="0"/>
              <a:t>:", back/100)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7895" y="3947463"/>
            <a:ext cx="5069416" cy="25509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6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1_Office Theme">
  <a:themeElements>
    <a:clrScheme name="Custom 32">
      <a:dk1>
        <a:srgbClr val="464646"/>
      </a:dk1>
      <a:lt1>
        <a:sysClr val="window" lastClr="FFFFFF"/>
      </a:lt1>
      <a:dk2>
        <a:srgbClr val="474D49"/>
      </a:dk2>
      <a:lt2>
        <a:srgbClr val="EEECE1"/>
      </a:lt2>
      <a:accent1>
        <a:srgbClr val="68676C"/>
      </a:accent1>
      <a:accent2>
        <a:srgbClr val="BA6608"/>
      </a:accent2>
      <a:accent3>
        <a:srgbClr val="2D8F6C"/>
      </a:accent3>
      <a:accent4>
        <a:srgbClr val="8D8D8D"/>
      </a:accent4>
      <a:accent5>
        <a:srgbClr val="A94841"/>
      </a:accent5>
      <a:accent6>
        <a:srgbClr val="7688C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650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ap="flat" cmpd="sng" algn="ctr">
          <a:solidFill>
            <a:srgbClr val="BC650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Words>231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KoPub돋움체_Pro Bold</vt:lpstr>
      <vt:lpstr>KoPub돋움체_Pro Light</vt:lpstr>
      <vt:lpstr>맑은 고딕</vt:lpstr>
      <vt:lpstr>Arial</vt:lpstr>
      <vt:lpstr>Calibri</vt:lpstr>
      <vt:lpstr>Verdana</vt:lpstr>
      <vt:lpstr>1_Office Theme</vt:lpstr>
      <vt:lpstr>random 모듈로 임의의 수 뽑기</vt:lpstr>
      <vt:lpstr>PowerPoint Presentation</vt:lpstr>
      <vt:lpstr>1. random 모듈이란?</vt:lpstr>
      <vt:lpstr>1. random 모듈이란?</vt:lpstr>
      <vt:lpstr>1. random 모듈이란?</vt:lpstr>
      <vt:lpstr>1. random 모듈이란?</vt:lpstr>
      <vt:lpstr>1. random 모듈이란?</vt:lpstr>
      <vt:lpstr>1. random 모듈이란?</vt:lpstr>
      <vt:lpstr>실습: 동전 던지기 실습</vt:lpstr>
      <vt:lpstr>숙제</vt:lpstr>
    </vt:vector>
  </TitlesOfParts>
  <Company>The National Academies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Ellinger</dc:creator>
  <cp:lastModifiedBy> </cp:lastModifiedBy>
  <cp:revision>246</cp:revision>
  <cp:lastPrinted>2016-04-14T07:37:01Z</cp:lastPrinted>
  <dcterms:created xsi:type="dcterms:W3CDTF">2013-04-05T19:58:06Z</dcterms:created>
  <dcterms:modified xsi:type="dcterms:W3CDTF">2018-09-03T00:30:11Z</dcterms:modified>
</cp:coreProperties>
</file>