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725"/>
    <p:restoredTop sz="86429"/>
  </p:normalViewPr>
  <p:slideViewPr>
    <p:cSldViewPr snapToGrid="0" snapToObjects="1">
      <p:cViewPr varScale="1">
        <p:scale>
          <a:sx n="53" d="100"/>
          <a:sy n="53" d="100"/>
        </p:scale>
        <p:origin x="372" y="48"/>
      </p:cViewPr>
      <p:guideLst/>
    </p:cSldViewPr>
  </p:slideViewPr>
  <p:outlineViewPr>
    <p:cViewPr>
      <p:scale>
        <a:sx n="33" d="100"/>
        <a:sy n="33" d="100"/>
      </p:scale>
      <p:origin x="0" y="-11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60bacaf3-c320-4c62-bcf4-3813af67fb3a" providerId="ADAL" clId="{7F320C55-3450-4942-8A00-671829BCA5E0}"/>
    <pc:docChg chg="modSld">
      <pc:chgData name=" " userId="60bacaf3-c320-4c62-bcf4-3813af67fb3a" providerId="ADAL" clId="{7F320C55-3450-4942-8A00-671829BCA5E0}" dt="2018-08-06T09:12:54.881" v="32"/>
      <pc:docMkLst>
        <pc:docMk/>
      </pc:docMkLst>
      <pc:sldChg chg="addSp delSp modSp">
        <pc:chgData name=" " userId="60bacaf3-c320-4c62-bcf4-3813af67fb3a" providerId="ADAL" clId="{7F320C55-3450-4942-8A00-671829BCA5E0}" dt="2018-08-06T09:12:54.881" v="32"/>
        <pc:sldMkLst>
          <pc:docMk/>
          <pc:sldMk cId="1147019125" sldId="258"/>
        </pc:sldMkLst>
        <pc:spChg chg="add mod">
          <ac:chgData name=" " userId="60bacaf3-c320-4c62-bcf4-3813af67fb3a" providerId="ADAL" clId="{7F320C55-3450-4942-8A00-671829BCA5E0}" dt="2018-08-06T09:07:38.431" v="30" actId="1038"/>
          <ac:spMkLst>
            <pc:docMk/>
            <pc:sldMk cId="1147019125" sldId="258"/>
            <ac:spMk id="16" creationId="{3FF2D104-EA1A-4224-A0E2-30146FA73753}"/>
          </ac:spMkLst>
        </pc:spChg>
        <pc:picChg chg="del">
          <ac:chgData name=" " userId="60bacaf3-c320-4c62-bcf4-3813af67fb3a" providerId="ADAL" clId="{7F320C55-3450-4942-8A00-671829BCA5E0}" dt="2018-08-06T09:11:14.710" v="31"/>
          <ac:picMkLst>
            <pc:docMk/>
            <pc:sldMk cId="1147019125" sldId="258"/>
            <ac:picMk id="9" creationId="{C746AC7E-3B0C-46F9-952F-3EDE2D76FC00}"/>
          </ac:picMkLst>
        </pc:picChg>
        <pc:picChg chg="add del mod">
          <ac:chgData name=" " userId="60bacaf3-c320-4c62-bcf4-3813af67fb3a" providerId="ADAL" clId="{7F320C55-3450-4942-8A00-671829BCA5E0}" dt="2018-08-06T09:12:54.881" v="32"/>
          <ac:picMkLst>
            <pc:docMk/>
            <pc:sldMk cId="1147019125" sldId="258"/>
            <ac:picMk id="18" creationId="{574278E2-3B59-4596-95D5-2E8585BFB59D}"/>
          </ac:picMkLst>
        </pc:picChg>
        <pc:picChg chg="add mod">
          <ac:chgData name=" " userId="60bacaf3-c320-4c62-bcf4-3813af67fb3a" providerId="ADAL" clId="{7F320C55-3450-4942-8A00-671829BCA5E0}" dt="2018-08-06T09:12:54.881" v="32"/>
          <ac:picMkLst>
            <pc:docMk/>
            <pc:sldMk cId="1147019125" sldId="258"/>
            <ac:picMk id="20" creationId="{2932017C-5192-403F-8503-110FE3121B79}"/>
          </ac:picMkLst>
        </pc:picChg>
        <pc:inkChg chg="del">
          <ac:chgData name=" " userId="60bacaf3-c320-4c62-bcf4-3813af67fb3a" providerId="ADAL" clId="{7F320C55-3450-4942-8A00-671829BCA5E0}" dt="2018-08-06T09:11:14.710" v="31"/>
          <ac:inkMkLst>
            <pc:docMk/>
            <pc:sldMk cId="1147019125" sldId="258"/>
            <ac:inkMk id="8" creationId="{DF96B5B0-1E6D-4E7D-AF6B-1AD70CA25B21}"/>
          </ac:inkMkLst>
        </pc:inkChg>
        <pc:inkChg chg="add del">
          <ac:chgData name=" " userId="60bacaf3-c320-4c62-bcf4-3813af67fb3a" providerId="ADAL" clId="{7F320C55-3450-4942-8A00-671829BCA5E0}" dt="2018-08-06T08:56:34.580" v="2"/>
          <ac:inkMkLst>
            <pc:docMk/>
            <pc:sldMk cId="1147019125" sldId="258"/>
            <ac:inkMk id="10" creationId="{FD4B4307-A926-4BA2-9790-06C7D3A514FE}"/>
          </ac:inkMkLst>
        </pc:inkChg>
        <pc:inkChg chg="add del">
          <ac:chgData name=" " userId="60bacaf3-c320-4c62-bcf4-3813af67fb3a" providerId="ADAL" clId="{7F320C55-3450-4942-8A00-671829BCA5E0}" dt="2018-08-06T08:56:34.580" v="2"/>
          <ac:inkMkLst>
            <pc:docMk/>
            <pc:sldMk cId="1147019125" sldId="258"/>
            <ac:inkMk id="11" creationId="{CD4BFD28-6EE2-4F90-A23C-AC9D02762D1A}"/>
          </ac:inkMkLst>
        </pc:inkChg>
        <pc:inkChg chg="add del">
          <ac:chgData name=" " userId="60bacaf3-c320-4c62-bcf4-3813af67fb3a" providerId="ADAL" clId="{7F320C55-3450-4942-8A00-671829BCA5E0}" dt="2018-08-06T08:56:39.369" v="3"/>
          <ac:inkMkLst>
            <pc:docMk/>
            <pc:sldMk cId="1147019125" sldId="258"/>
            <ac:inkMk id="12" creationId="{8C94C9E1-BC14-4E2D-9535-282BF3CF123C}"/>
          </ac:inkMkLst>
        </pc:inkChg>
        <pc:inkChg chg="add del">
          <ac:chgData name=" " userId="60bacaf3-c320-4c62-bcf4-3813af67fb3a" providerId="ADAL" clId="{7F320C55-3450-4942-8A00-671829BCA5E0}" dt="2018-08-06T09:06:45.126" v="7"/>
          <ac:inkMkLst>
            <pc:docMk/>
            <pc:sldMk cId="1147019125" sldId="258"/>
            <ac:inkMk id="13" creationId="{A064FE6A-4AAC-40BC-8462-20B73E86BFC3}"/>
          </ac:inkMkLst>
        </pc:inkChg>
        <pc:inkChg chg="add del">
          <ac:chgData name=" " userId="60bacaf3-c320-4c62-bcf4-3813af67fb3a" providerId="ADAL" clId="{7F320C55-3450-4942-8A00-671829BCA5E0}" dt="2018-08-06T09:06:45.125" v="6"/>
          <ac:inkMkLst>
            <pc:docMk/>
            <pc:sldMk cId="1147019125" sldId="258"/>
            <ac:inkMk id="14" creationId="{45A1371C-1554-415D-BEAC-6B026FA3CEFD}"/>
          </ac:inkMkLst>
        </pc:inkChg>
        <pc:inkChg chg="add del">
          <ac:chgData name=" " userId="60bacaf3-c320-4c62-bcf4-3813af67fb3a" providerId="ADAL" clId="{7F320C55-3450-4942-8A00-671829BCA5E0}" dt="2018-08-06T09:06:55.401" v="9"/>
          <ac:inkMkLst>
            <pc:docMk/>
            <pc:sldMk cId="1147019125" sldId="258"/>
            <ac:inkMk id="15" creationId="{6455552B-D86B-462B-B2F6-DAB92CFD051D}"/>
          </ac:inkMkLst>
        </pc:inkChg>
        <pc:inkChg chg="add del">
          <ac:chgData name=" " userId="60bacaf3-c320-4c62-bcf4-3813af67fb3a" providerId="ADAL" clId="{7F320C55-3450-4942-8A00-671829BCA5E0}" dt="2018-08-06T09:12:54.881" v="32"/>
          <ac:inkMkLst>
            <pc:docMk/>
            <pc:sldMk cId="1147019125" sldId="258"/>
            <ac:inkMk id="17" creationId="{C7F57FD7-111C-4A41-B97D-E6741502299C}"/>
          </ac:inkMkLst>
        </pc:inkChg>
        <pc:inkChg chg="add">
          <ac:chgData name=" " userId="60bacaf3-c320-4c62-bcf4-3813af67fb3a" providerId="ADAL" clId="{7F320C55-3450-4942-8A00-671829BCA5E0}" dt="2018-08-06T09:12:54.881" v="32"/>
          <ac:inkMkLst>
            <pc:docMk/>
            <pc:sldMk cId="1147019125" sldId="258"/>
            <ac:inkMk id="19" creationId="{3A4C2E39-930D-4E40-9AAE-78A79DBDBA1D}"/>
          </ac:inkMkLst>
        </pc:inkChg>
      </pc:sldChg>
    </pc:docChg>
  </pc:docChgLst>
  <pc:docChgLst>
    <pc:chgData name=" " userId="60bacaf3-c320-4c62-bcf4-3813af67fb3a" providerId="ADAL" clId="{910B6DA3-F124-45E1-B8EC-8CDF679829FA}"/>
    <pc:docChg chg="modSld">
      <pc:chgData name=" " userId="60bacaf3-c320-4c62-bcf4-3813af67fb3a" providerId="ADAL" clId="{910B6DA3-F124-45E1-B8EC-8CDF679829FA}" dt="2018-09-03T00:28:41.536" v="1"/>
      <pc:docMkLst>
        <pc:docMk/>
      </pc:docMkLst>
      <pc:sldChg chg="delSp modTransition modAnim">
        <pc:chgData name=" " userId="60bacaf3-c320-4c62-bcf4-3813af67fb3a" providerId="ADAL" clId="{910B6DA3-F124-45E1-B8EC-8CDF679829FA}" dt="2018-09-03T00:28:41.536" v="1"/>
        <pc:sldMkLst>
          <pc:docMk/>
          <pc:sldMk cId="1844683785" sldId="256"/>
        </pc:sldMkLst>
        <pc:picChg chg="del">
          <ac:chgData name=" " userId="60bacaf3-c320-4c62-bcf4-3813af67fb3a" providerId="ADAL" clId="{910B6DA3-F124-45E1-B8EC-8CDF679829FA}" dt="2018-09-03T00:28:41.536" v="1"/>
          <ac:picMkLst>
            <pc:docMk/>
            <pc:sldMk cId="1844683785" sldId="256"/>
            <ac:picMk id="4" creationId="{7DFCB49A-CE75-402E-9395-C9D3E4723B57}"/>
          </ac:picMkLst>
        </pc:picChg>
      </pc:sldChg>
      <pc:sldChg chg="delSp modTransition modAnim">
        <pc:chgData name=" " userId="60bacaf3-c320-4c62-bcf4-3813af67fb3a" providerId="ADAL" clId="{910B6DA3-F124-45E1-B8EC-8CDF679829FA}" dt="2018-09-03T00:28:41.536" v="1"/>
        <pc:sldMkLst>
          <pc:docMk/>
          <pc:sldMk cId="109731438" sldId="257"/>
        </pc:sldMkLst>
        <pc:picChg chg="del">
          <ac:chgData name=" " userId="60bacaf3-c320-4c62-bcf4-3813af67fb3a" providerId="ADAL" clId="{910B6DA3-F124-45E1-B8EC-8CDF679829FA}" dt="2018-09-03T00:28:41.536" v="1"/>
          <ac:picMkLst>
            <pc:docMk/>
            <pc:sldMk cId="109731438" sldId="257"/>
            <ac:picMk id="7" creationId="{590994C7-14CF-4511-89C6-2B5072C83EFC}"/>
          </ac:picMkLst>
        </pc:picChg>
        <pc:inkChg chg="del">
          <ac:chgData name=" " userId="60bacaf3-c320-4c62-bcf4-3813af67fb3a" providerId="ADAL" clId="{910B6DA3-F124-45E1-B8EC-8CDF679829FA}" dt="2018-09-03T00:28:41.536" v="1"/>
          <ac:inkMkLst>
            <pc:docMk/>
            <pc:sldMk cId="109731438" sldId="257"/>
            <ac:inkMk id="6" creationId="{8ED7570A-C094-4435-AD82-A1442E51FC73}"/>
          </ac:inkMkLst>
        </pc:inkChg>
      </pc:sldChg>
      <pc:sldChg chg="delSp modTransition modAnim">
        <pc:chgData name=" " userId="60bacaf3-c320-4c62-bcf4-3813af67fb3a" providerId="ADAL" clId="{910B6DA3-F124-45E1-B8EC-8CDF679829FA}" dt="2018-09-03T00:28:41.536" v="1"/>
        <pc:sldMkLst>
          <pc:docMk/>
          <pc:sldMk cId="1147019125" sldId="258"/>
        </pc:sldMkLst>
        <pc:picChg chg="del">
          <ac:chgData name=" " userId="60bacaf3-c320-4c62-bcf4-3813af67fb3a" providerId="ADAL" clId="{910B6DA3-F124-45E1-B8EC-8CDF679829FA}" dt="2018-09-03T00:28:41.536" v="1"/>
          <ac:picMkLst>
            <pc:docMk/>
            <pc:sldMk cId="1147019125" sldId="258"/>
            <ac:picMk id="20" creationId="{2932017C-5192-403F-8503-110FE3121B79}"/>
          </ac:picMkLst>
        </pc:picChg>
        <pc:inkChg chg="del">
          <ac:chgData name=" " userId="60bacaf3-c320-4c62-bcf4-3813af67fb3a" providerId="ADAL" clId="{910B6DA3-F124-45E1-B8EC-8CDF679829FA}" dt="2018-09-03T00:28:41.536" v="1"/>
          <ac:inkMkLst>
            <pc:docMk/>
            <pc:sldMk cId="1147019125" sldId="258"/>
            <ac:inkMk id="19" creationId="{3A4C2E39-930D-4E40-9AAE-78A79DBDBA1D}"/>
          </ac:inkMkLst>
        </pc:inkChg>
      </pc:sldChg>
      <pc:sldChg chg="delSp modTransition modAnim">
        <pc:chgData name=" " userId="60bacaf3-c320-4c62-bcf4-3813af67fb3a" providerId="ADAL" clId="{910B6DA3-F124-45E1-B8EC-8CDF679829FA}" dt="2018-09-03T00:28:41.536" v="1"/>
        <pc:sldMkLst>
          <pc:docMk/>
          <pc:sldMk cId="1699909872" sldId="259"/>
        </pc:sldMkLst>
        <pc:picChg chg="del">
          <ac:chgData name=" " userId="60bacaf3-c320-4c62-bcf4-3813af67fb3a" providerId="ADAL" clId="{910B6DA3-F124-45E1-B8EC-8CDF679829FA}" dt="2018-09-03T00:28:41.536" v="1"/>
          <ac:picMkLst>
            <pc:docMk/>
            <pc:sldMk cId="1699909872" sldId="259"/>
            <ac:picMk id="12" creationId="{A5871C4C-9503-4201-8FA4-B3ABA9894444}"/>
          </ac:picMkLst>
        </pc:picChg>
        <pc:inkChg chg="del">
          <ac:chgData name=" " userId="60bacaf3-c320-4c62-bcf4-3813af67fb3a" providerId="ADAL" clId="{910B6DA3-F124-45E1-B8EC-8CDF679829FA}" dt="2018-09-03T00:28:41.536" v="1"/>
          <ac:inkMkLst>
            <pc:docMk/>
            <pc:sldMk cId="1699909872" sldId="259"/>
            <ac:inkMk id="11" creationId="{CC185204-507C-4FF5-A41B-CB9DD0B75D32}"/>
          </ac:inkMkLst>
        </pc:inkChg>
      </pc:sldChg>
      <pc:sldChg chg="delSp modTransition modAnim">
        <pc:chgData name=" " userId="60bacaf3-c320-4c62-bcf4-3813af67fb3a" providerId="ADAL" clId="{910B6DA3-F124-45E1-B8EC-8CDF679829FA}" dt="2018-09-03T00:28:41.536" v="1"/>
        <pc:sldMkLst>
          <pc:docMk/>
          <pc:sldMk cId="859053744" sldId="260"/>
        </pc:sldMkLst>
        <pc:picChg chg="del">
          <ac:chgData name=" " userId="60bacaf3-c320-4c62-bcf4-3813af67fb3a" providerId="ADAL" clId="{910B6DA3-F124-45E1-B8EC-8CDF679829FA}" dt="2018-09-03T00:28:41.536" v="1"/>
          <ac:picMkLst>
            <pc:docMk/>
            <pc:sldMk cId="859053744" sldId="260"/>
            <ac:picMk id="12" creationId="{72B02DEE-F85A-4721-964A-DAA0AB1F9792}"/>
          </ac:picMkLst>
        </pc:picChg>
        <pc:inkChg chg="del">
          <ac:chgData name=" " userId="60bacaf3-c320-4c62-bcf4-3813af67fb3a" providerId="ADAL" clId="{910B6DA3-F124-45E1-B8EC-8CDF679829FA}" dt="2018-09-03T00:28:41.536" v="1"/>
          <ac:inkMkLst>
            <pc:docMk/>
            <pc:sldMk cId="859053744" sldId="260"/>
            <ac:inkMk id="11" creationId="{1204EB9D-24D9-4CD1-96BF-BD84082C1989}"/>
          </ac:inkMkLst>
        </pc:inkChg>
      </pc:sldChg>
      <pc:sldChg chg="delSp modTransition modAnim">
        <pc:chgData name=" " userId="60bacaf3-c320-4c62-bcf4-3813af67fb3a" providerId="ADAL" clId="{910B6DA3-F124-45E1-B8EC-8CDF679829FA}" dt="2018-09-03T00:28:41.536" v="1"/>
        <pc:sldMkLst>
          <pc:docMk/>
          <pc:sldMk cId="314446896" sldId="261"/>
        </pc:sldMkLst>
        <pc:picChg chg="del">
          <ac:chgData name=" " userId="60bacaf3-c320-4c62-bcf4-3813af67fb3a" providerId="ADAL" clId="{910B6DA3-F124-45E1-B8EC-8CDF679829FA}" dt="2018-09-03T00:28:41.536" v="1"/>
          <ac:picMkLst>
            <pc:docMk/>
            <pc:sldMk cId="314446896" sldId="261"/>
            <ac:picMk id="10" creationId="{954E5D37-441D-422D-A07B-31B920E7918F}"/>
          </ac:picMkLst>
        </pc:picChg>
        <pc:inkChg chg="del">
          <ac:chgData name=" " userId="60bacaf3-c320-4c62-bcf4-3813af67fb3a" providerId="ADAL" clId="{910B6DA3-F124-45E1-B8EC-8CDF679829FA}" dt="2018-09-03T00:28:41.536" v="1"/>
          <ac:inkMkLst>
            <pc:docMk/>
            <pc:sldMk cId="314446896" sldId="261"/>
            <ac:inkMk id="9" creationId="{506B785A-563C-4E89-9A5E-1FA61DF9E3F1}"/>
          </ac:inkMkLst>
        </pc:inkChg>
      </pc:sldChg>
      <pc:sldChg chg="delSp modTransition modAnim">
        <pc:chgData name=" " userId="60bacaf3-c320-4c62-bcf4-3813af67fb3a" providerId="ADAL" clId="{910B6DA3-F124-45E1-B8EC-8CDF679829FA}" dt="2018-09-03T00:28:41.536" v="1"/>
        <pc:sldMkLst>
          <pc:docMk/>
          <pc:sldMk cId="1328153864" sldId="262"/>
        </pc:sldMkLst>
        <pc:picChg chg="del">
          <ac:chgData name=" " userId="60bacaf3-c320-4c62-bcf4-3813af67fb3a" providerId="ADAL" clId="{910B6DA3-F124-45E1-B8EC-8CDF679829FA}" dt="2018-09-03T00:28:41.536" v="1"/>
          <ac:picMkLst>
            <pc:docMk/>
            <pc:sldMk cId="1328153864" sldId="262"/>
            <ac:picMk id="11" creationId="{75577884-DC1E-488D-8C06-8FC926EA8DA8}"/>
          </ac:picMkLst>
        </pc:picChg>
        <pc:inkChg chg="del">
          <ac:chgData name=" " userId="60bacaf3-c320-4c62-bcf4-3813af67fb3a" providerId="ADAL" clId="{910B6DA3-F124-45E1-B8EC-8CDF679829FA}" dt="2018-09-03T00:28:41.536" v="1"/>
          <ac:inkMkLst>
            <pc:docMk/>
            <pc:sldMk cId="1328153864" sldId="262"/>
            <ac:inkMk id="10" creationId="{9C7B937F-7ABB-473B-8177-4358EE7B90F2}"/>
          </ac:inkMkLst>
        </pc:inkChg>
      </pc:sldChg>
      <pc:sldChg chg="delSp modTransition modAnim">
        <pc:chgData name=" " userId="60bacaf3-c320-4c62-bcf4-3813af67fb3a" providerId="ADAL" clId="{910B6DA3-F124-45E1-B8EC-8CDF679829FA}" dt="2018-09-03T00:28:41.536" v="1"/>
        <pc:sldMkLst>
          <pc:docMk/>
          <pc:sldMk cId="2003571005" sldId="263"/>
        </pc:sldMkLst>
        <pc:picChg chg="del">
          <ac:chgData name=" " userId="60bacaf3-c320-4c62-bcf4-3813af67fb3a" providerId="ADAL" clId="{910B6DA3-F124-45E1-B8EC-8CDF679829FA}" dt="2018-09-03T00:28:41.536" v="1"/>
          <ac:picMkLst>
            <pc:docMk/>
            <pc:sldMk cId="2003571005" sldId="263"/>
            <ac:picMk id="17" creationId="{5243D404-9973-444C-AB75-0397716190B9}"/>
          </ac:picMkLst>
        </pc:picChg>
        <pc:inkChg chg="del">
          <ac:chgData name=" " userId="60bacaf3-c320-4c62-bcf4-3813af67fb3a" providerId="ADAL" clId="{910B6DA3-F124-45E1-B8EC-8CDF679829FA}" dt="2018-09-03T00:28:41.536" v="1"/>
          <ac:inkMkLst>
            <pc:docMk/>
            <pc:sldMk cId="2003571005" sldId="263"/>
            <ac:inkMk id="16" creationId="{05B877DC-AE78-4559-BDE4-614CA56B65CF}"/>
          </ac:inkMkLst>
        </pc:inkChg>
      </pc:sldChg>
      <pc:sldChg chg="delSp modTransition modAnim">
        <pc:chgData name=" " userId="60bacaf3-c320-4c62-bcf4-3813af67fb3a" providerId="ADAL" clId="{910B6DA3-F124-45E1-B8EC-8CDF679829FA}" dt="2018-09-03T00:28:41.536" v="1"/>
        <pc:sldMkLst>
          <pc:docMk/>
          <pc:sldMk cId="714991175" sldId="264"/>
        </pc:sldMkLst>
        <pc:picChg chg="del">
          <ac:chgData name=" " userId="60bacaf3-c320-4c62-bcf4-3813af67fb3a" providerId="ADAL" clId="{910B6DA3-F124-45E1-B8EC-8CDF679829FA}" dt="2018-09-03T00:28:41.536" v="1"/>
          <ac:picMkLst>
            <pc:docMk/>
            <pc:sldMk cId="714991175" sldId="264"/>
            <ac:picMk id="8" creationId="{299B4015-79D6-4930-9154-D3D13DF4398D}"/>
          </ac:picMkLst>
        </pc:picChg>
        <pc:inkChg chg="del">
          <ac:chgData name=" " userId="60bacaf3-c320-4c62-bcf4-3813af67fb3a" providerId="ADAL" clId="{910B6DA3-F124-45E1-B8EC-8CDF679829FA}" dt="2018-09-03T00:28:41.536" v="1"/>
          <ac:inkMkLst>
            <pc:docMk/>
            <pc:sldMk cId="714991175" sldId="264"/>
            <ac:inkMk id="6" creationId="{D847AD6B-21C5-4632-9E69-4E1A32BAFC1F}"/>
          </ac:inkMkLst>
        </pc:inkChg>
      </pc:sldChg>
      <pc:sldChg chg="modTransition">
        <pc:chgData name=" " userId="60bacaf3-c320-4c62-bcf4-3813af67fb3a" providerId="ADAL" clId="{910B6DA3-F124-45E1-B8EC-8CDF679829FA}" dt="2018-09-03T00:28:38.887" v="0"/>
        <pc:sldMkLst>
          <pc:docMk/>
          <pc:sldMk cId="1997130266" sldId="265"/>
        </pc:sldMkLst>
      </pc:sldChg>
      <pc:sldChg chg="delSp modTransition modAnim">
        <pc:chgData name=" " userId="60bacaf3-c320-4c62-bcf4-3813af67fb3a" providerId="ADAL" clId="{910B6DA3-F124-45E1-B8EC-8CDF679829FA}" dt="2018-09-03T00:28:41.536" v="1"/>
        <pc:sldMkLst>
          <pc:docMk/>
          <pc:sldMk cId="717070237" sldId="266"/>
        </pc:sldMkLst>
        <pc:picChg chg="del">
          <ac:chgData name=" " userId="60bacaf3-c320-4c62-bcf4-3813af67fb3a" providerId="ADAL" clId="{910B6DA3-F124-45E1-B8EC-8CDF679829FA}" dt="2018-09-03T00:28:41.536" v="1"/>
          <ac:picMkLst>
            <pc:docMk/>
            <pc:sldMk cId="717070237" sldId="266"/>
            <ac:picMk id="12" creationId="{F968DD57-1410-41E6-9FC6-82DEF76DA31B}"/>
          </ac:picMkLst>
        </pc:picChg>
        <pc:inkChg chg="del">
          <ac:chgData name=" " userId="60bacaf3-c320-4c62-bcf4-3813af67fb3a" providerId="ADAL" clId="{910B6DA3-F124-45E1-B8EC-8CDF679829FA}" dt="2018-09-03T00:28:41.536" v="1"/>
          <ac:inkMkLst>
            <pc:docMk/>
            <pc:sldMk cId="717070237" sldId="266"/>
            <ac:inkMk id="11" creationId="{CC3F41D9-898C-4AF0-85BC-9DDABB80579B}"/>
          </ac:inkMkLst>
        </pc:inkChg>
      </pc:sldChg>
      <pc:sldChg chg="delSp modTransition modAnim">
        <pc:chgData name=" " userId="60bacaf3-c320-4c62-bcf4-3813af67fb3a" providerId="ADAL" clId="{910B6DA3-F124-45E1-B8EC-8CDF679829FA}" dt="2018-09-03T00:28:41.536" v="1"/>
        <pc:sldMkLst>
          <pc:docMk/>
          <pc:sldMk cId="1479993186" sldId="267"/>
        </pc:sldMkLst>
        <pc:picChg chg="del">
          <ac:chgData name=" " userId="60bacaf3-c320-4c62-bcf4-3813af67fb3a" providerId="ADAL" clId="{910B6DA3-F124-45E1-B8EC-8CDF679829FA}" dt="2018-09-03T00:28:41.536" v="1"/>
          <ac:picMkLst>
            <pc:docMk/>
            <pc:sldMk cId="1479993186" sldId="267"/>
            <ac:picMk id="11" creationId="{B6923B76-6CF5-4765-9948-7E1E3DB75FFE}"/>
          </ac:picMkLst>
        </pc:picChg>
        <pc:inkChg chg="del">
          <ac:chgData name=" " userId="60bacaf3-c320-4c62-bcf4-3813af67fb3a" providerId="ADAL" clId="{910B6DA3-F124-45E1-B8EC-8CDF679829FA}" dt="2018-09-03T00:28:41.536" v="1"/>
          <ac:inkMkLst>
            <pc:docMk/>
            <pc:sldMk cId="1479993186" sldId="267"/>
            <ac:inkMk id="10" creationId="{92BB0F4B-AC57-4F92-8C47-4DE222CBBF33}"/>
          </ac:inkMkLst>
        </pc:inkChg>
      </pc:sldChg>
      <pc:sldChg chg="modTransition">
        <pc:chgData name=" " userId="60bacaf3-c320-4c62-bcf4-3813af67fb3a" providerId="ADAL" clId="{910B6DA3-F124-45E1-B8EC-8CDF679829FA}" dt="2018-09-03T00:28:38.887" v="0"/>
        <pc:sldMkLst>
          <pc:docMk/>
          <pc:sldMk cId="1755626489" sldId="268"/>
        </pc:sldMkLst>
      </pc:sldChg>
      <pc:sldChg chg="delSp modTransition modAnim">
        <pc:chgData name=" " userId="60bacaf3-c320-4c62-bcf4-3813af67fb3a" providerId="ADAL" clId="{910B6DA3-F124-45E1-B8EC-8CDF679829FA}" dt="2018-09-03T00:28:41.536" v="1"/>
        <pc:sldMkLst>
          <pc:docMk/>
          <pc:sldMk cId="199908442" sldId="269"/>
        </pc:sldMkLst>
        <pc:picChg chg="del">
          <ac:chgData name=" " userId="60bacaf3-c320-4c62-bcf4-3813af67fb3a" providerId="ADAL" clId="{910B6DA3-F124-45E1-B8EC-8CDF679829FA}" dt="2018-09-03T00:28:41.536" v="1"/>
          <ac:picMkLst>
            <pc:docMk/>
            <pc:sldMk cId="199908442" sldId="269"/>
            <ac:picMk id="8" creationId="{7E2F18C8-F7D8-49AC-9ED3-0C24BB808844}"/>
          </ac:picMkLst>
        </pc:picChg>
      </pc:sldChg>
      <pc:sldChg chg="delSp modTransition modAnim">
        <pc:chgData name=" " userId="60bacaf3-c320-4c62-bcf4-3813af67fb3a" providerId="ADAL" clId="{910B6DA3-F124-45E1-B8EC-8CDF679829FA}" dt="2018-09-03T00:28:41.536" v="1"/>
        <pc:sldMkLst>
          <pc:docMk/>
          <pc:sldMk cId="1196760786" sldId="270"/>
        </pc:sldMkLst>
        <pc:picChg chg="del">
          <ac:chgData name=" " userId="60bacaf3-c320-4c62-bcf4-3813af67fb3a" providerId="ADAL" clId="{910B6DA3-F124-45E1-B8EC-8CDF679829FA}" dt="2018-09-03T00:28:41.536" v="1"/>
          <ac:picMkLst>
            <pc:docMk/>
            <pc:sldMk cId="1196760786" sldId="270"/>
            <ac:picMk id="12" creationId="{B354B500-EAB8-4BDB-A593-B7AAAD617199}"/>
          </ac:picMkLst>
        </pc:picChg>
        <pc:inkChg chg="del">
          <ac:chgData name=" " userId="60bacaf3-c320-4c62-bcf4-3813af67fb3a" providerId="ADAL" clId="{910B6DA3-F124-45E1-B8EC-8CDF679829FA}" dt="2018-09-03T00:28:41.536" v="1"/>
          <ac:inkMkLst>
            <pc:docMk/>
            <pc:sldMk cId="1196760786" sldId="270"/>
            <ac:inkMk id="11" creationId="{389F67DD-4AC3-4565-9683-705A81D23B0F}"/>
          </ac:inkMkLst>
        </pc:inkChg>
      </pc:sldChg>
      <pc:sldChg chg="delSp modTransition modAnim">
        <pc:chgData name=" " userId="60bacaf3-c320-4c62-bcf4-3813af67fb3a" providerId="ADAL" clId="{910B6DA3-F124-45E1-B8EC-8CDF679829FA}" dt="2018-09-03T00:28:41.536" v="1"/>
        <pc:sldMkLst>
          <pc:docMk/>
          <pc:sldMk cId="1497943846" sldId="271"/>
        </pc:sldMkLst>
        <pc:picChg chg="del">
          <ac:chgData name=" " userId="60bacaf3-c320-4c62-bcf4-3813af67fb3a" providerId="ADAL" clId="{910B6DA3-F124-45E1-B8EC-8CDF679829FA}" dt="2018-09-03T00:28:41.536" v="1"/>
          <ac:picMkLst>
            <pc:docMk/>
            <pc:sldMk cId="1497943846" sldId="271"/>
            <ac:picMk id="22" creationId="{7E56D85E-EF67-48AF-B9AD-97503916E144}"/>
          </ac:picMkLst>
        </pc:picChg>
        <pc:inkChg chg="del">
          <ac:chgData name=" " userId="60bacaf3-c320-4c62-bcf4-3813af67fb3a" providerId="ADAL" clId="{910B6DA3-F124-45E1-B8EC-8CDF679829FA}" dt="2018-09-03T00:28:41.536" v="1"/>
          <ac:inkMkLst>
            <pc:docMk/>
            <pc:sldMk cId="1497943846" sldId="271"/>
            <ac:inkMk id="21" creationId="{54F1262A-097E-4AB1-A1A4-30D123B8A371}"/>
          </ac:inkMkLst>
        </pc:inkChg>
      </pc:sldChg>
      <pc:sldChg chg="modTransition">
        <pc:chgData name=" " userId="60bacaf3-c320-4c62-bcf4-3813af67fb3a" providerId="ADAL" clId="{910B6DA3-F124-45E1-B8EC-8CDF679829FA}" dt="2018-09-03T00:28:38.887" v="0"/>
        <pc:sldMkLst>
          <pc:docMk/>
          <pc:sldMk cId="1625997987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0BD0A-20D0-224F-89BE-9EAFA67C23B0}" type="datetimeFigureOut">
              <a:rPr lang="en-US" smtClean="0"/>
              <a:t>9/3/2018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062EC-D01C-9749-832E-A02B0A005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577" y="1122363"/>
            <a:ext cx="7310845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anchor="ctr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4273-6606-7548-A135-EEB696D6B263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6577" y="3554822"/>
            <a:ext cx="73108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30000"/>
              </a:lnSpc>
              <a:defRPr/>
            </a:lvl1pPr>
            <a:lvl2pPr>
              <a:lnSpc>
                <a:spcPct val="130000"/>
              </a:lnSpc>
              <a:defRPr/>
            </a:lvl2pPr>
            <a:lvl3pPr>
              <a:lnSpc>
                <a:spcPct val="130000"/>
              </a:lnSpc>
              <a:defRPr sz="1800"/>
            </a:lvl3pPr>
            <a:lvl4pPr>
              <a:lnSpc>
                <a:spcPct val="130000"/>
              </a:lnSpc>
              <a:defRPr sz="1800"/>
            </a:lvl4pPr>
            <a:lvl5pPr>
              <a:lnSpc>
                <a:spcPct val="1300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F662-9B96-814F-BA9E-92D2CFD7B04A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9485" y="724127"/>
            <a:ext cx="865414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5823-C7BF-B048-B04C-1A3A4C59F3BC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239485" y="4562476"/>
            <a:ext cx="8654143" cy="128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06A1-4E8F-AB48-860D-79F3070D827D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9485" y="724127"/>
            <a:ext cx="865414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DF0D-B99E-C346-AF4D-F800DDB2C13A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485" y="152400"/>
            <a:ext cx="8654143" cy="5717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485" y="724128"/>
            <a:ext cx="8654143" cy="5665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9485" y="6487886"/>
            <a:ext cx="2446565" cy="2335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41D2E-33C4-9040-AFEC-7463946D1C20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87886"/>
            <a:ext cx="3086100" cy="2335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87886"/>
            <a:ext cx="2435678" cy="2335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BA08-E724-2B43-866D-BA37448F0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6" r:id="rId4"/>
    <p:sldLayoutId id="2147483757" r:id="rId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3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3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3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3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3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Flow Diagram III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선택구조</a:t>
            </a:r>
            <a:endParaRPr lang="en-US" altLang="ko-KR" dirty="0"/>
          </a:p>
          <a:p>
            <a:r>
              <a:rPr lang="ko-KR" altLang="en-US" dirty="0"/>
              <a:t>배열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8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LAB: 3</a:t>
            </a:r>
            <a:r>
              <a:rPr lang="ko-KR" altLang="en-US" dirty="0"/>
              <a:t>의 배수 판별하기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/>
              <a:t>2</a:t>
            </a:r>
            <a:r>
              <a:rPr lang="ko-KR" altLang="en-US" dirty="0"/>
              <a:t>명이 하나의 그룹을 구성한다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입력이 몇 개이며 무엇인지를 논의한다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출력이 몇 개이며 무엇인지를 논의한다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판별 공식을 논의한다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입력을 바탕으로 판단한 출력을 어떻게 구하는지 논의한다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논의한 내용을 바탕으로 순서도를 작성한다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30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  <a:r>
              <a:rPr lang="en-US" altLang="ko-KR" dirty="0"/>
              <a:t>:</a:t>
            </a:r>
            <a:r>
              <a:rPr lang="ko-KR" altLang="en-US" dirty="0"/>
              <a:t> 입장료 계산하기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485" y="824818"/>
            <a:ext cx="4547304" cy="57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6977" y="3622487"/>
            <a:ext cx="34194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9803" y="822099"/>
            <a:ext cx="4693825" cy="21227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45544" y="822099"/>
            <a:ext cx="5073178" cy="217177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707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  <a:r>
              <a:rPr lang="en-US" altLang="ko-KR" dirty="0"/>
              <a:t>:</a:t>
            </a:r>
            <a:r>
              <a:rPr lang="ko-KR" altLang="en-US" dirty="0"/>
              <a:t> 입장료 계산하기</a:t>
            </a:r>
            <a:r>
              <a:rPr lang="en-US" altLang="ko-KR" dirty="0"/>
              <a:t> </a:t>
            </a:r>
            <a:r>
              <a:rPr lang="en-US" altLang="ko-KR" sz="2400" dirty="0"/>
              <a:t>featuring </a:t>
            </a:r>
            <a:r>
              <a:rPr lang="ko-KR" altLang="en-US" sz="2400" dirty="0"/>
              <a:t>논리 연산자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3112" y="947057"/>
            <a:ext cx="5383943" cy="223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803" y="3401075"/>
            <a:ext cx="5890986" cy="21354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13111" y="3243710"/>
            <a:ext cx="6291945" cy="229284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99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LAB: </a:t>
            </a:r>
            <a:r>
              <a:rPr lang="en-US" altLang="ko-KR" dirty="0"/>
              <a:t>3</a:t>
            </a:r>
            <a:r>
              <a:rPr lang="ko-KR" altLang="en-US" dirty="0"/>
              <a:t>의 배수이면서 </a:t>
            </a:r>
            <a:r>
              <a:rPr lang="en-US" altLang="ko-KR" dirty="0"/>
              <a:t>5</a:t>
            </a:r>
            <a:r>
              <a:rPr lang="ko-KR" altLang="en-US" dirty="0"/>
              <a:t>의 배수인지를 판별하기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/>
              <a:t>2</a:t>
            </a:r>
            <a:r>
              <a:rPr lang="ko-KR" altLang="en-US" dirty="0"/>
              <a:t>명이 하나의 그룹을 구성한다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입력이 몇 개이며 무엇인지를 논의한다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출력이 몇 개이며 무엇인지를 논의한다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판별 공식을 논의한다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입력을 바탕으로 판단한 출력을 어떻게 구하는지 논의한다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논의한 내용을 바탕으로 순서도를 작성한다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08514" y="4291123"/>
            <a:ext cx="58129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number = </a:t>
            </a:r>
            <a:r>
              <a:rPr lang="en-US" sz="2400" dirty="0" err="1"/>
              <a:t>int</a:t>
            </a:r>
            <a:r>
              <a:rPr lang="en-US" sz="2400" dirty="0"/>
              <a:t>(input("number? ")) </a:t>
            </a:r>
          </a:p>
          <a:p>
            <a:r>
              <a:rPr lang="en-US" sz="2400" dirty="0"/>
              <a:t>if (number % 3 == 0) &amp; (number % 5 == 0):</a:t>
            </a:r>
          </a:p>
          <a:p>
            <a:r>
              <a:rPr lang="en-US" sz="2400" dirty="0"/>
              <a:t>    print("true")</a:t>
            </a:r>
          </a:p>
          <a:p>
            <a:r>
              <a:rPr lang="en-US" sz="2400" dirty="0"/>
              <a:t>else:</a:t>
            </a:r>
          </a:p>
          <a:p>
            <a:r>
              <a:rPr lang="en-US" sz="2400" dirty="0"/>
              <a:t>    print("false")...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2536372" y="4131324"/>
            <a:ext cx="5742214" cy="22585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562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배열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8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  <a:r>
              <a:rPr lang="en-US" altLang="ko-KR" dirty="0"/>
              <a:t>:</a:t>
            </a:r>
            <a:r>
              <a:rPr lang="ko-KR" altLang="en-US" dirty="0"/>
              <a:t> 배열을 이용하여 최댓값 구하기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485" y="724127"/>
            <a:ext cx="2917042" cy="588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3765095" y="959302"/>
            <a:ext cx="4419601" cy="18637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tx1"/>
                </a:solidFill>
              </a:rPr>
              <a:t>LAB</a:t>
            </a:r>
            <a:r>
              <a:rPr lang="en-US" altLang="ko-KR" dirty="0">
                <a:solidFill>
                  <a:schemeClr val="tx1"/>
                </a:solidFill>
              </a:rPr>
              <a:t>: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>프로그래밍 문장으로는 어떻게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표현할까</a:t>
            </a:r>
            <a:r>
              <a:rPr lang="en-US" altLang="ko-KR" dirty="0">
                <a:solidFill>
                  <a:schemeClr val="tx1"/>
                </a:solidFill>
              </a:rPr>
              <a:t>?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endParaRPr lang="en-US" altLang="ko-KR" dirty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Hint: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a = [91, 90, 78, 35, 65, 9, 97, 54, 62, 90]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351" y="3786431"/>
            <a:ext cx="5164755" cy="17489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14351" y="3557021"/>
            <a:ext cx="5073178" cy="217177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676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LAB: </a:t>
            </a:r>
            <a:r>
              <a:rPr lang="ko-KR" altLang="en-US" dirty="0"/>
              <a:t>배열에 저장된 문자 찾기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배열에 과일 이름이 저장되어 있다고 가정하자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변수 </a:t>
            </a:r>
            <a:r>
              <a:rPr lang="en-US" altLang="ko-KR" dirty="0" err="1"/>
              <a:t>tmpFruit</a:t>
            </a:r>
            <a:r>
              <a:rPr lang="ko-KR" altLang="en-US" dirty="0"/>
              <a:t>에 임의의 과일 이름이 저장되었다고 하자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배열에 이 과일이 있다면 </a:t>
            </a:r>
            <a:r>
              <a:rPr lang="en-US" altLang="ko-KR" dirty="0"/>
              <a:t>true,</a:t>
            </a:r>
            <a:r>
              <a:rPr lang="ko-KR" altLang="en-US" dirty="0"/>
              <a:t> 없다면 </a:t>
            </a:r>
            <a:r>
              <a:rPr lang="en-US" altLang="ko-KR" dirty="0"/>
              <a:t>false</a:t>
            </a:r>
            <a:r>
              <a:rPr lang="ko-KR" altLang="en-US" dirty="0"/>
              <a:t>를 출력한다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순서도를 작성하자</a:t>
            </a:r>
            <a:endParaRPr lang="en-US" altLang="ko-KR" dirty="0"/>
          </a:p>
          <a:p>
            <a:r>
              <a:rPr lang="ko-KR" altLang="en-US" dirty="0"/>
              <a:t>프로그램을 작성해보자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7585" y="1322619"/>
            <a:ext cx="8994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Fruit = ["Apple", "Banana", "Melon", "Grape", "Orange", "Pineapple", "Watermelon"]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2011" y="2258798"/>
            <a:ext cx="2225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tmpFruit</a:t>
            </a:r>
            <a:r>
              <a:rPr lang="en-US" sz="2000" dirty="0"/>
              <a:t> = "Melon"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9679" y="406922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for NAME in fruit:</a:t>
            </a:r>
          </a:p>
          <a:p>
            <a:r>
              <a:rPr lang="en-US" sz="2800" dirty="0"/>
              <a:t>     if (</a:t>
            </a:r>
            <a:r>
              <a:rPr lang="en-US" sz="2800" dirty="0" err="1"/>
              <a:t>tmpFruit</a:t>
            </a:r>
            <a:r>
              <a:rPr lang="en-US" sz="2800" dirty="0"/>
              <a:t> == NAME):</a:t>
            </a:r>
          </a:p>
          <a:p>
            <a:r>
              <a:rPr lang="en-US" sz="2800" dirty="0"/>
              <a:t>         print("TRUE")</a:t>
            </a:r>
          </a:p>
          <a:p>
            <a:r>
              <a:rPr lang="en-US" sz="2800" dirty="0"/>
              <a:t>     else:</a:t>
            </a:r>
          </a:p>
          <a:p>
            <a:r>
              <a:rPr lang="en-US" sz="2800" dirty="0"/>
              <a:t>         print("FALSE")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26330" y="3951514"/>
            <a:ext cx="3962399" cy="2438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9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ko-KR" altLang="en-US" dirty="0"/>
              <a:t>진수를 </a:t>
            </a:r>
            <a:r>
              <a:rPr lang="en-US" altLang="ko-KR" dirty="0"/>
              <a:t>2</a:t>
            </a:r>
            <a:r>
              <a:rPr lang="ko-KR" altLang="en-US" dirty="0"/>
              <a:t>진수로 변환하여 배열에 저장하기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98" y="1102956"/>
            <a:ext cx="4782708" cy="486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4973206" y="1102956"/>
            <a:ext cx="3448050" cy="18637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tx1"/>
                </a:solidFill>
              </a:rPr>
              <a:t>LAB</a:t>
            </a:r>
            <a:r>
              <a:rPr lang="en-US" altLang="ko-KR" dirty="0">
                <a:solidFill>
                  <a:schemeClr val="tx1"/>
                </a:solidFill>
              </a:rPr>
              <a:t>: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>프로그래밍 문장으로는 어떻게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표현할까</a:t>
            </a:r>
            <a:r>
              <a:rPr lang="en-US" altLang="ko-KR" dirty="0">
                <a:solidFill>
                  <a:schemeClr val="tx1"/>
                </a:solidFill>
              </a:rPr>
              <a:t>?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endParaRPr lang="en-US" altLang="ko-KR" dirty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Hint:</a:t>
            </a:r>
          </a:p>
          <a:p>
            <a:r>
              <a:rPr lang="en-US" altLang="ko-KR" dirty="0" err="1">
                <a:solidFill>
                  <a:schemeClr val="tx1"/>
                </a:solidFill>
              </a:rPr>
              <a:t>len</a:t>
            </a:r>
            <a:r>
              <a:rPr lang="en-US" altLang="ko-KR" dirty="0">
                <a:solidFill>
                  <a:schemeClr val="tx1"/>
                </a:solidFill>
              </a:rPr>
              <a:t>(b): b</a:t>
            </a:r>
            <a:r>
              <a:rPr lang="ko-KR" altLang="en-US" dirty="0">
                <a:solidFill>
                  <a:schemeClr val="tx1"/>
                </a:solidFill>
              </a:rPr>
              <a:t>배열 길이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890" y="3373835"/>
            <a:ext cx="3847725" cy="2608945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5258" y="1123432"/>
            <a:ext cx="16859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094889" y="3064673"/>
            <a:ext cx="3798739" cy="3016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794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선택 구조의 개요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07076"/>
            <a:ext cx="5829300" cy="275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485" y="744178"/>
            <a:ext cx="4866084" cy="223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485" y="760508"/>
            <a:ext cx="4866084" cy="223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443" y="2036415"/>
            <a:ext cx="5388185" cy="20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73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관계 연산자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635" y="822099"/>
            <a:ext cx="6556437" cy="275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635" y="3814290"/>
            <a:ext cx="6556438" cy="210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F2D104-EA1A-4224-A0E2-30146FA73753}"/>
              </a:ext>
            </a:extLst>
          </p:cNvPr>
          <p:cNvSpPr txBox="1"/>
          <p:nvPr/>
        </p:nvSpPr>
        <p:spPr>
          <a:xfrm>
            <a:off x="1482163" y="125800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</a:t>
            </a:r>
          </a:p>
        </p:txBody>
      </p:sp>
    </p:spTree>
    <p:extLst>
      <p:ext uri="{BB962C8B-B14F-4D97-AF65-F5344CB8AC3E}">
        <p14:creationId xmlns:p14="http://schemas.microsoft.com/office/powerpoint/2010/main" val="1147019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논리 연산자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176" y="959792"/>
            <a:ext cx="7310016" cy="274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176" y="3998589"/>
            <a:ext cx="4952767" cy="209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050" y="4211206"/>
            <a:ext cx="1991374" cy="136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9909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  <a:r>
              <a:rPr lang="en-US" altLang="ko-KR" dirty="0"/>
              <a:t>:</a:t>
            </a:r>
            <a:r>
              <a:rPr lang="ko-KR" altLang="en-US" dirty="0"/>
              <a:t> 두 수 중 큰 수 찾기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519" y="1570318"/>
            <a:ext cx="5206531" cy="397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556" y="822099"/>
            <a:ext cx="4400859" cy="17846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66556" y="821020"/>
            <a:ext cx="4577444" cy="17857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905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  <a:r>
              <a:rPr lang="en-US" altLang="ko-KR" dirty="0"/>
              <a:t>:</a:t>
            </a:r>
            <a:r>
              <a:rPr lang="ko-KR" altLang="en-US" dirty="0"/>
              <a:t> 홀짝 구분</a:t>
            </a:r>
            <a:r>
              <a:rPr lang="en-US" altLang="ko-KR" dirty="0"/>
              <a:t> </a:t>
            </a:r>
            <a:r>
              <a:rPr lang="en-US" altLang="ko-KR" sz="2400" dirty="0"/>
              <a:t>featuring %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485" y="1588304"/>
            <a:ext cx="4795439" cy="393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706" y="1001713"/>
            <a:ext cx="4920487" cy="18557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26327" y="903740"/>
            <a:ext cx="5091865" cy="195375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499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양수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0,</a:t>
            </a:r>
            <a:r>
              <a:rPr lang="ko-KR" altLang="en-US" dirty="0"/>
              <a:t> 음수 판별하기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951" y="867957"/>
            <a:ext cx="4781998" cy="537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556" y="822099"/>
            <a:ext cx="4205313" cy="22823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66556" y="821020"/>
            <a:ext cx="4577444" cy="22834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44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  <a:r>
              <a:rPr lang="en-US" altLang="ko-KR" dirty="0"/>
              <a:t>:</a:t>
            </a:r>
            <a:r>
              <a:rPr lang="ko-KR" altLang="en-US" dirty="0"/>
              <a:t> 세 수 중 가장 큰 수 찾기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804" y="779974"/>
            <a:ext cx="7182482" cy="290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9695"/>
          <a:stretch/>
        </p:blipFill>
        <p:spPr>
          <a:xfrm>
            <a:off x="4767942" y="3689079"/>
            <a:ext cx="4312557" cy="2700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74525"/>
          <a:stretch/>
        </p:blipFill>
        <p:spPr>
          <a:xfrm>
            <a:off x="268514" y="4060846"/>
            <a:ext cx="4312557" cy="9786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559629"/>
            <a:ext cx="8987064" cy="283028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15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예제</a:t>
            </a:r>
            <a:r>
              <a:rPr lang="en-US" altLang="ko-KR" dirty="0"/>
              <a:t>:</a:t>
            </a:r>
            <a:r>
              <a:rPr lang="ko-KR" altLang="en-US" dirty="0"/>
              <a:t> 세 수 중 가장 큰 수 찾기 </a:t>
            </a:r>
            <a:r>
              <a:rPr lang="en-US" altLang="ko-KR" sz="2000" dirty="0"/>
              <a:t>featuring: “</a:t>
            </a:r>
            <a:r>
              <a:rPr lang="ko-KR" altLang="en-US" sz="2000" dirty="0"/>
              <a:t>변수</a:t>
            </a:r>
            <a:r>
              <a:rPr lang="en-US" altLang="ko-KR" sz="2000" dirty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42" y="859082"/>
            <a:ext cx="2631258" cy="574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47357" y="859082"/>
            <a:ext cx="4490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앞의 예제에서는 </a:t>
            </a:r>
            <a:r>
              <a:rPr lang="en-US" altLang="ko-KR" dirty="0"/>
              <a:t>3</a:t>
            </a:r>
            <a:r>
              <a:rPr lang="ko-KR" altLang="en-US" dirty="0"/>
              <a:t>개의 변수를 사용했음</a:t>
            </a:r>
            <a:endParaRPr lang="en-US" altLang="ko-KR" dirty="0"/>
          </a:p>
          <a:p>
            <a:r>
              <a:rPr lang="ko-KR" altLang="en-US" dirty="0"/>
              <a:t>이 번 예제에서는 </a:t>
            </a:r>
            <a:r>
              <a:rPr lang="en-US" altLang="ko-KR" dirty="0"/>
              <a:t>2</a:t>
            </a:r>
            <a:r>
              <a:rPr lang="ko-KR" altLang="en-US" dirty="0"/>
              <a:t>개의 변수만 사용해보자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622" y="2245074"/>
            <a:ext cx="5054856" cy="32249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09660" y="1815807"/>
            <a:ext cx="5931807" cy="38316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357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2680</TotalTime>
  <Words>435</Words>
  <Application>Microsoft Office PowerPoint</Application>
  <PresentationFormat>On-screen Show 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맑은 고딕</vt:lpstr>
      <vt:lpstr>Arial</vt:lpstr>
      <vt:lpstr>Calibri</vt:lpstr>
      <vt:lpstr>Calibri Light</vt:lpstr>
      <vt:lpstr>Office Theme</vt:lpstr>
      <vt:lpstr>Flow Diagram III</vt:lpstr>
      <vt:lpstr>선택 구조의 개요</vt:lpstr>
      <vt:lpstr>관계 연산자</vt:lpstr>
      <vt:lpstr>논리 연산자</vt:lpstr>
      <vt:lpstr>예제: 두 수 중 큰 수 찾기</vt:lpstr>
      <vt:lpstr>예제: 홀짝 구분 featuring % operator</vt:lpstr>
      <vt:lpstr>양수, 0, 음수 판별하기</vt:lpstr>
      <vt:lpstr>예제: 세 수 중 가장 큰 수 찾기</vt:lpstr>
      <vt:lpstr>예제: 세 수 중 가장 큰 수 찾기 featuring: “변수”</vt:lpstr>
      <vt:lpstr>LAB: 3의 배수 판별하기</vt:lpstr>
      <vt:lpstr>예제: 입장료 계산하기</vt:lpstr>
      <vt:lpstr>예제: 입장료 계산하기 featuring 논리 연산자</vt:lpstr>
      <vt:lpstr>LAB: 3의 배수이면서 5의 배수인지를 판별하기</vt:lpstr>
      <vt:lpstr>배열</vt:lpstr>
      <vt:lpstr>예제: 배열을 이용하여 최댓값 구하기</vt:lpstr>
      <vt:lpstr>LAB: 배열에 저장된 문자 찾기</vt:lpstr>
      <vt:lpstr>10진수를 2진수로 변환하여 배열에 저장하기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Management System</dc:title>
  <dc:creator>Seongjin Lee</dc:creator>
  <cp:lastModifiedBy> </cp:lastModifiedBy>
  <cp:revision>88</cp:revision>
  <cp:lastPrinted>2017-09-11T07:36:37Z</cp:lastPrinted>
  <dcterms:created xsi:type="dcterms:W3CDTF">2017-08-18T04:29:33Z</dcterms:created>
  <dcterms:modified xsi:type="dcterms:W3CDTF">2018-09-03T00:28:47Z</dcterms:modified>
</cp:coreProperties>
</file>