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17" r:id="rId2"/>
    <p:sldId id="335" r:id="rId3"/>
    <p:sldId id="368" r:id="rId4"/>
    <p:sldId id="495" r:id="rId5"/>
    <p:sldId id="369" r:id="rId6"/>
    <p:sldId id="496" r:id="rId7"/>
    <p:sldId id="446" r:id="rId8"/>
    <p:sldId id="497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07">
          <p15:clr>
            <a:srgbClr val="A4A3A4"/>
          </p15:clr>
        </p15:guide>
        <p15:guide id="3" pos="2916">
          <p15:clr>
            <a:srgbClr val="A4A3A4"/>
          </p15:clr>
        </p15:guide>
        <p15:guide id="4" pos="2481">
          <p15:clr>
            <a:srgbClr val="A4A3A4"/>
          </p15:clr>
        </p15:guide>
        <p15:guide id="5" pos="2372">
          <p15:clr>
            <a:srgbClr val="A4A3A4"/>
          </p15:clr>
        </p15:guide>
        <p15:guide id="6" pos="2045">
          <p15:clr>
            <a:srgbClr val="A4A3A4"/>
          </p15:clr>
        </p15:guide>
        <p15:guide id="7" pos="1937">
          <p15:clr>
            <a:srgbClr val="A4A3A4"/>
          </p15:clr>
        </p15:guide>
        <p15:guide id="8" pos="1610">
          <p15:clr>
            <a:srgbClr val="A4A3A4"/>
          </p15:clr>
        </p15:guide>
        <p15:guide id="9" pos="1501">
          <p15:clr>
            <a:srgbClr val="A4A3A4"/>
          </p15:clr>
        </p15:guide>
        <p15:guide id="10" pos="1174">
          <p15:clr>
            <a:srgbClr val="A4A3A4"/>
          </p15:clr>
        </p15:guide>
        <p15:guide id="11" pos="1066">
          <p15:clr>
            <a:srgbClr val="A4A3A4"/>
          </p15:clr>
        </p15:guide>
        <p15:guide id="12" pos="739">
          <p15:clr>
            <a:srgbClr val="A4A3A4"/>
          </p15:clr>
        </p15:guide>
        <p15:guide id="13" pos="630">
          <p15:clr>
            <a:srgbClr val="A4A3A4"/>
          </p15:clr>
        </p15:guide>
        <p15:guide id="14" pos="304">
          <p15:clr>
            <a:srgbClr val="A4A3A4"/>
          </p15:clr>
        </p15:guide>
        <p15:guide id="15" pos="267">
          <p15:clr>
            <a:srgbClr val="A4A3A4"/>
          </p15:clr>
        </p15:guide>
        <p15:guide id="16" pos="3352">
          <p15:clr>
            <a:srgbClr val="A4A3A4"/>
          </p15:clr>
        </p15:guide>
        <p15:guide id="17" pos="3243">
          <p15:clr>
            <a:srgbClr val="A4A3A4"/>
          </p15:clr>
        </p15:guide>
        <p15:guide id="18" pos="3678">
          <p15:clr>
            <a:srgbClr val="A4A3A4"/>
          </p15:clr>
        </p15:guide>
        <p15:guide id="19" pos="3787">
          <p15:clr>
            <a:srgbClr val="A4A3A4"/>
          </p15:clr>
        </p15:guide>
        <p15:guide id="20" pos="4114">
          <p15:clr>
            <a:srgbClr val="A4A3A4"/>
          </p15:clr>
        </p15:guide>
        <p15:guide id="21" pos="4223">
          <p15:clr>
            <a:srgbClr val="A4A3A4"/>
          </p15:clr>
        </p15:guide>
        <p15:guide id="22" pos="4549">
          <p15:clr>
            <a:srgbClr val="A4A3A4"/>
          </p15:clr>
        </p15:guide>
        <p15:guide id="23" pos="4658">
          <p15:clr>
            <a:srgbClr val="A4A3A4"/>
          </p15:clr>
        </p15:guide>
        <p15:guide id="24" pos="4985">
          <p15:clr>
            <a:srgbClr val="A4A3A4"/>
          </p15:clr>
        </p15:guide>
        <p15:guide id="25" pos="5420">
          <p15:clr>
            <a:srgbClr val="A4A3A4"/>
          </p15:clr>
        </p15:guide>
        <p15:guide id="26" pos="5094">
          <p15:clr>
            <a:srgbClr val="A4A3A4"/>
          </p15:clr>
        </p15:guide>
        <p15:guide id="27" pos="5456">
          <p15:clr>
            <a:srgbClr val="A4A3A4"/>
          </p15:clr>
        </p15:guide>
        <p15:guide id="28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953D46"/>
    <a:srgbClr val="78AA28"/>
    <a:srgbClr val="8D9DD8"/>
    <a:srgbClr val="F2E8DE"/>
    <a:srgbClr val="FFFFFF"/>
    <a:srgbClr val="686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601"/>
    <p:restoredTop sz="93810" autoAdjust="0"/>
  </p:normalViewPr>
  <p:slideViewPr>
    <p:cSldViewPr showGuides="1">
      <p:cViewPr varScale="1">
        <p:scale>
          <a:sx n="75" d="100"/>
          <a:sy n="75" d="100"/>
        </p:scale>
        <p:origin x="984" y="39"/>
      </p:cViewPr>
      <p:guideLst>
        <p:guide pos="2807"/>
        <p:guide pos="2916"/>
        <p:guide pos="2481"/>
        <p:guide pos="2372"/>
        <p:guide pos="2045"/>
        <p:guide pos="1937"/>
        <p:guide pos="1610"/>
        <p:guide pos="1501"/>
        <p:guide pos="1174"/>
        <p:guide pos="1066"/>
        <p:guide pos="739"/>
        <p:guide pos="630"/>
        <p:guide pos="304"/>
        <p:guide pos="267"/>
        <p:guide pos="3352"/>
        <p:guide pos="3243"/>
        <p:guide pos="3678"/>
        <p:guide pos="3787"/>
        <p:guide pos="4114"/>
        <p:guide pos="4223"/>
        <p:guide pos="4549"/>
        <p:guide pos="4658"/>
        <p:guide pos="4985"/>
        <p:guide pos="5420"/>
        <p:guide pos="5094"/>
        <p:guide pos="545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2982" y="90"/>
      </p:cViewPr>
      <p:guideLst/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60bacaf3-c320-4c62-bcf4-3813af67fb3a" providerId="ADAL" clId="{C09673ED-1E1D-4737-9534-65FA6AD2EAF6}"/>
    <pc:docChg chg="modSld">
      <pc:chgData name=" " userId="60bacaf3-c320-4c62-bcf4-3813af67fb3a" providerId="ADAL" clId="{C09673ED-1E1D-4737-9534-65FA6AD2EAF6}" dt="2018-08-06T08:55:15.998" v="3"/>
      <pc:docMkLst>
        <pc:docMk/>
      </pc:docMkLst>
      <pc:sldChg chg="addSp delSp modSp">
        <pc:chgData name=" " userId="60bacaf3-c320-4c62-bcf4-3813af67fb3a" providerId="ADAL" clId="{C09673ED-1E1D-4737-9534-65FA6AD2EAF6}" dt="2018-08-06T08:53:42.993" v="1"/>
        <pc:sldMkLst>
          <pc:docMk/>
          <pc:sldMk cId="1539695462" sldId="317"/>
        </pc:sldMkLst>
        <pc:picChg chg="add del mod">
          <ac:chgData name=" " userId="60bacaf3-c320-4c62-bcf4-3813af67fb3a" providerId="ADAL" clId="{C09673ED-1E1D-4737-9534-65FA6AD2EAF6}" dt="2018-08-06T08:53:42.993" v="1"/>
          <ac:picMkLst>
            <pc:docMk/>
            <pc:sldMk cId="1539695462" sldId="317"/>
            <ac:picMk id="2" creationId="{A49C7F5F-BAD2-4AF1-AE35-C8E75968DD9B}"/>
          </ac:picMkLst>
        </pc:picChg>
        <pc:picChg chg="add mod">
          <ac:chgData name=" " userId="60bacaf3-c320-4c62-bcf4-3813af67fb3a" providerId="ADAL" clId="{C09673ED-1E1D-4737-9534-65FA6AD2EAF6}" dt="2018-08-06T08:53:42.993" v="1"/>
          <ac:picMkLst>
            <pc:docMk/>
            <pc:sldMk cId="1539695462" sldId="317"/>
            <ac:picMk id="4" creationId="{FCACB747-0226-4511-9EFF-65FA8826322D}"/>
          </ac:picMkLst>
        </pc:picChg>
      </pc:sldChg>
      <pc:sldChg chg="addSp modSp">
        <pc:chgData name=" " userId="60bacaf3-c320-4c62-bcf4-3813af67fb3a" providerId="ADAL" clId="{C09673ED-1E1D-4737-9534-65FA6AD2EAF6}" dt="2018-08-06T08:53:42.993" v="1"/>
        <pc:sldMkLst>
          <pc:docMk/>
          <pc:sldMk cId="1469213236" sldId="335"/>
        </pc:sldMkLst>
        <pc:picChg chg="add mod">
          <ac:chgData name=" " userId="60bacaf3-c320-4c62-bcf4-3813af67fb3a" providerId="ADAL" clId="{C09673ED-1E1D-4737-9534-65FA6AD2EAF6}" dt="2018-08-06T08:53:42.993" v="1"/>
          <ac:picMkLst>
            <pc:docMk/>
            <pc:sldMk cId="1469213236" sldId="335"/>
            <ac:picMk id="14" creationId="{73309E59-2CFD-4EB6-9191-EB713F9F27B6}"/>
          </ac:picMkLst>
        </pc:picChg>
        <pc:inkChg chg="add">
          <ac:chgData name=" " userId="60bacaf3-c320-4c62-bcf4-3813af67fb3a" providerId="ADAL" clId="{C09673ED-1E1D-4737-9534-65FA6AD2EAF6}" dt="2018-08-06T08:53:42.993" v="1"/>
          <ac:inkMkLst>
            <pc:docMk/>
            <pc:sldMk cId="1469213236" sldId="335"/>
            <ac:inkMk id="2" creationId="{EC56A4E2-CDE0-4AAB-AA4D-B13B5CD5087E}"/>
          </ac:inkMkLst>
        </pc:inkChg>
      </pc:sldChg>
      <pc:sldChg chg="addSp modSp">
        <pc:chgData name=" " userId="60bacaf3-c320-4c62-bcf4-3813af67fb3a" providerId="ADAL" clId="{C09673ED-1E1D-4737-9534-65FA6AD2EAF6}" dt="2018-08-06T08:53:42.993" v="1"/>
        <pc:sldMkLst>
          <pc:docMk/>
          <pc:sldMk cId="3449602629" sldId="368"/>
        </pc:sldMkLst>
        <pc:picChg chg="add mod">
          <ac:chgData name=" " userId="60bacaf3-c320-4c62-bcf4-3813af67fb3a" providerId="ADAL" clId="{C09673ED-1E1D-4737-9534-65FA6AD2EAF6}" dt="2018-08-06T08:53:42.993" v="1"/>
          <ac:picMkLst>
            <pc:docMk/>
            <pc:sldMk cId="3449602629" sldId="368"/>
            <ac:picMk id="4" creationId="{97676F0B-1666-410E-B29D-47305218FA99}"/>
          </ac:picMkLst>
        </pc:picChg>
        <pc:inkChg chg="add">
          <ac:chgData name=" " userId="60bacaf3-c320-4c62-bcf4-3813af67fb3a" providerId="ADAL" clId="{C09673ED-1E1D-4737-9534-65FA6AD2EAF6}" dt="2018-08-06T08:53:42.993" v="1"/>
          <ac:inkMkLst>
            <pc:docMk/>
            <pc:sldMk cId="3449602629" sldId="368"/>
            <ac:inkMk id="3" creationId="{3212B643-BD89-43EC-B423-3A39A81C7574}"/>
          </ac:inkMkLst>
        </pc:inkChg>
      </pc:sldChg>
      <pc:sldChg chg="addSp modSp">
        <pc:chgData name=" " userId="60bacaf3-c320-4c62-bcf4-3813af67fb3a" providerId="ADAL" clId="{C09673ED-1E1D-4737-9534-65FA6AD2EAF6}" dt="2018-08-06T08:53:42.993" v="1"/>
        <pc:sldMkLst>
          <pc:docMk/>
          <pc:sldMk cId="2806266821" sldId="369"/>
        </pc:sldMkLst>
        <pc:picChg chg="add mod">
          <ac:chgData name=" " userId="60bacaf3-c320-4c62-bcf4-3813af67fb3a" providerId="ADAL" clId="{C09673ED-1E1D-4737-9534-65FA6AD2EAF6}" dt="2018-08-06T08:53:42.993" v="1"/>
          <ac:picMkLst>
            <pc:docMk/>
            <pc:sldMk cId="2806266821" sldId="369"/>
            <ac:picMk id="6" creationId="{E1953806-DD31-4410-81A0-C5D9E2F2B8BF}"/>
          </ac:picMkLst>
        </pc:picChg>
        <pc:inkChg chg="add">
          <ac:chgData name=" " userId="60bacaf3-c320-4c62-bcf4-3813af67fb3a" providerId="ADAL" clId="{C09673ED-1E1D-4737-9534-65FA6AD2EAF6}" dt="2018-08-06T08:53:42.993" v="1"/>
          <ac:inkMkLst>
            <pc:docMk/>
            <pc:sldMk cId="2806266821" sldId="369"/>
            <ac:inkMk id="5" creationId="{5D5C0FDD-8AB2-437C-BB08-4A132582224C}"/>
          </ac:inkMkLst>
        </pc:inkChg>
      </pc:sldChg>
      <pc:sldChg chg="addSp delSp modSp">
        <pc:chgData name=" " userId="60bacaf3-c320-4c62-bcf4-3813af67fb3a" providerId="ADAL" clId="{C09673ED-1E1D-4737-9534-65FA6AD2EAF6}" dt="2018-08-06T08:55:04.524" v="2"/>
        <pc:sldMkLst>
          <pc:docMk/>
          <pc:sldMk cId="1288824286" sldId="446"/>
        </pc:sldMkLst>
        <pc:picChg chg="add del mod">
          <ac:chgData name=" " userId="60bacaf3-c320-4c62-bcf4-3813af67fb3a" providerId="ADAL" clId="{C09673ED-1E1D-4737-9534-65FA6AD2EAF6}" dt="2018-08-06T08:55:04.524" v="2"/>
          <ac:picMkLst>
            <pc:docMk/>
            <pc:sldMk cId="1288824286" sldId="446"/>
            <ac:picMk id="5" creationId="{1DB994B1-2DBD-4CE1-8001-2B6E16316D04}"/>
          </ac:picMkLst>
        </pc:picChg>
        <pc:picChg chg="add mod">
          <ac:chgData name=" " userId="60bacaf3-c320-4c62-bcf4-3813af67fb3a" providerId="ADAL" clId="{C09673ED-1E1D-4737-9534-65FA6AD2EAF6}" dt="2018-08-06T08:55:04.524" v="2"/>
          <ac:picMkLst>
            <pc:docMk/>
            <pc:sldMk cId="1288824286" sldId="446"/>
            <ac:picMk id="11" creationId="{CFBCC9AB-1000-4A5B-9DED-22B79870472A}"/>
          </ac:picMkLst>
        </pc:picChg>
        <pc:inkChg chg="add del">
          <ac:chgData name=" " userId="60bacaf3-c320-4c62-bcf4-3813af67fb3a" providerId="ADAL" clId="{C09673ED-1E1D-4737-9534-65FA6AD2EAF6}" dt="2018-08-06T08:55:04.524" v="2"/>
          <ac:inkMkLst>
            <pc:docMk/>
            <pc:sldMk cId="1288824286" sldId="446"/>
            <ac:inkMk id="4" creationId="{E8B948F3-E807-4A99-B904-203362E14E86}"/>
          </ac:inkMkLst>
        </pc:inkChg>
        <pc:inkChg chg="add">
          <ac:chgData name=" " userId="60bacaf3-c320-4c62-bcf4-3813af67fb3a" providerId="ADAL" clId="{C09673ED-1E1D-4737-9534-65FA6AD2EAF6}" dt="2018-08-06T08:55:04.524" v="2"/>
          <ac:inkMkLst>
            <pc:docMk/>
            <pc:sldMk cId="1288824286" sldId="446"/>
            <ac:inkMk id="10" creationId="{4E5DF053-E635-4DD1-8CFC-2BED2C438C5A}"/>
          </ac:inkMkLst>
        </pc:inkChg>
      </pc:sldChg>
      <pc:sldChg chg="addSp modSp">
        <pc:chgData name=" " userId="60bacaf3-c320-4c62-bcf4-3813af67fb3a" providerId="ADAL" clId="{C09673ED-1E1D-4737-9534-65FA6AD2EAF6}" dt="2018-08-06T08:53:42.993" v="1"/>
        <pc:sldMkLst>
          <pc:docMk/>
          <pc:sldMk cId="1730734013" sldId="495"/>
        </pc:sldMkLst>
        <pc:picChg chg="add mod">
          <ac:chgData name=" " userId="60bacaf3-c320-4c62-bcf4-3813af67fb3a" providerId="ADAL" clId="{C09673ED-1E1D-4737-9534-65FA6AD2EAF6}" dt="2018-08-06T08:53:42.993" v="1"/>
          <ac:picMkLst>
            <pc:docMk/>
            <pc:sldMk cId="1730734013" sldId="495"/>
            <ac:picMk id="3" creationId="{4F20DE7F-F148-45A2-A258-E3C690F15FCD}"/>
          </ac:picMkLst>
        </pc:picChg>
        <pc:inkChg chg="add">
          <ac:chgData name=" " userId="60bacaf3-c320-4c62-bcf4-3813af67fb3a" providerId="ADAL" clId="{C09673ED-1E1D-4737-9534-65FA6AD2EAF6}" dt="2018-08-06T08:53:42.993" v="1"/>
          <ac:inkMkLst>
            <pc:docMk/>
            <pc:sldMk cId="1730734013" sldId="495"/>
            <ac:inkMk id="2" creationId="{C8E2F1D1-070C-4492-A55D-6BE8A9202997}"/>
          </ac:inkMkLst>
        </pc:inkChg>
      </pc:sldChg>
      <pc:sldChg chg="addSp modSp">
        <pc:chgData name=" " userId="60bacaf3-c320-4c62-bcf4-3813af67fb3a" providerId="ADAL" clId="{C09673ED-1E1D-4737-9534-65FA6AD2EAF6}" dt="2018-08-06T08:53:42.993" v="1"/>
        <pc:sldMkLst>
          <pc:docMk/>
          <pc:sldMk cId="3959564772" sldId="496"/>
        </pc:sldMkLst>
        <pc:picChg chg="add mod">
          <ac:chgData name=" " userId="60bacaf3-c320-4c62-bcf4-3813af67fb3a" providerId="ADAL" clId="{C09673ED-1E1D-4737-9534-65FA6AD2EAF6}" dt="2018-08-06T08:53:42.993" v="1"/>
          <ac:picMkLst>
            <pc:docMk/>
            <pc:sldMk cId="3959564772" sldId="496"/>
            <ac:picMk id="6" creationId="{5CE18649-F04B-4156-833D-263F6BAD938D}"/>
          </ac:picMkLst>
        </pc:picChg>
        <pc:inkChg chg="add">
          <ac:chgData name=" " userId="60bacaf3-c320-4c62-bcf4-3813af67fb3a" providerId="ADAL" clId="{C09673ED-1E1D-4737-9534-65FA6AD2EAF6}" dt="2018-08-06T08:53:42.993" v="1"/>
          <ac:inkMkLst>
            <pc:docMk/>
            <pc:sldMk cId="3959564772" sldId="496"/>
            <ac:inkMk id="5" creationId="{2DAB39F7-EFE8-4B02-B8DC-89CD6298155C}"/>
          </ac:inkMkLst>
        </pc:inkChg>
      </pc:sldChg>
      <pc:sldChg chg="addSp delSp modSp modTransition modAnim">
        <pc:chgData name=" " userId="60bacaf3-c320-4c62-bcf4-3813af67fb3a" providerId="ADAL" clId="{C09673ED-1E1D-4737-9534-65FA6AD2EAF6}" dt="2018-08-06T08:55:15.998" v="3"/>
        <pc:sldMkLst>
          <pc:docMk/>
          <pc:sldMk cId="2664549194" sldId="497"/>
        </pc:sldMkLst>
        <pc:picChg chg="add del mod">
          <ac:chgData name=" " userId="60bacaf3-c320-4c62-bcf4-3813af67fb3a" providerId="ADAL" clId="{C09673ED-1E1D-4737-9534-65FA6AD2EAF6}" dt="2018-08-06T08:55:15.998" v="3"/>
          <ac:picMkLst>
            <pc:docMk/>
            <pc:sldMk cId="2664549194" sldId="497"/>
            <ac:picMk id="5" creationId="{67BE43FF-77DE-44BE-B4D2-EEA51EBD3097}"/>
          </ac:picMkLst>
        </pc:picChg>
      </pc:sldChg>
    </pc:docChg>
  </pc:docChgLst>
  <pc:docChgLst>
    <pc:chgData name=" " userId="60bacaf3-c320-4c62-bcf4-3813af67fb3a" providerId="ADAL" clId="{9ABCD6E5-533F-4169-AA8F-EFF256DF9C98}"/>
    <pc:docChg chg="delSld">
      <pc:chgData name=" " userId="60bacaf3-c320-4c62-bcf4-3813af67fb3a" providerId="ADAL" clId="{9ABCD6E5-533F-4169-AA8F-EFF256DF9C98}" dt="2018-08-06T08:33:36.719" v="9" actId="2696"/>
      <pc:docMkLst>
        <pc:docMk/>
      </pc:docMkLst>
    </pc:docChg>
  </pc:docChgLst>
  <pc:docChgLst>
    <pc:chgData name=" " userId="60bacaf3-c320-4c62-bcf4-3813af67fb3a" providerId="ADAL" clId="{E205ABBB-D353-406D-B506-94804DD209B8}"/>
    <pc:docChg chg="modSld">
      <pc:chgData name=" " userId="60bacaf3-c320-4c62-bcf4-3813af67fb3a" providerId="ADAL" clId="{E205ABBB-D353-406D-B506-94804DD209B8}" dt="2018-09-03T00:28:04.628" v="1"/>
      <pc:docMkLst>
        <pc:docMk/>
      </pc:docMkLst>
      <pc:sldChg chg="delSp modTransition modAnim">
        <pc:chgData name=" " userId="60bacaf3-c320-4c62-bcf4-3813af67fb3a" providerId="ADAL" clId="{E205ABBB-D353-406D-B506-94804DD209B8}" dt="2018-09-03T00:28:04.628" v="1"/>
        <pc:sldMkLst>
          <pc:docMk/>
          <pc:sldMk cId="1539695462" sldId="317"/>
        </pc:sldMkLst>
        <pc:picChg chg="del">
          <ac:chgData name=" " userId="60bacaf3-c320-4c62-bcf4-3813af67fb3a" providerId="ADAL" clId="{E205ABBB-D353-406D-B506-94804DD209B8}" dt="2018-09-03T00:28:02.193" v="0"/>
          <ac:picMkLst>
            <pc:docMk/>
            <pc:sldMk cId="1539695462" sldId="317"/>
            <ac:picMk id="4" creationId="{FCACB747-0226-4511-9EFF-65FA8826322D}"/>
          </ac:picMkLst>
        </pc:picChg>
      </pc:sldChg>
      <pc:sldChg chg="delSp modTransition modAnim">
        <pc:chgData name=" " userId="60bacaf3-c320-4c62-bcf4-3813af67fb3a" providerId="ADAL" clId="{E205ABBB-D353-406D-B506-94804DD209B8}" dt="2018-09-03T00:28:04.628" v="1"/>
        <pc:sldMkLst>
          <pc:docMk/>
          <pc:sldMk cId="1469213236" sldId="335"/>
        </pc:sldMkLst>
        <pc:picChg chg="del">
          <ac:chgData name=" " userId="60bacaf3-c320-4c62-bcf4-3813af67fb3a" providerId="ADAL" clId="{E205ABBB-D353-406D-B506-94804DD209B8}" dt="2018-09-03T00:28:02.193" v="0"/>
          <ac:picMkLst>
            <pc:docMk/>
            <pc:sldMk cId="1469213236" sldId="335"/>
            <ac:picMk id="14" creationId="{73309E59-2CFD-4EB6-9191-EB713F9F27B6}"/>
          </ac:picMkLst>
        </pc:picChg>
        <pc:inkChg chg="del">
          <ac:chgData name=" " userId="60bacaf3-c320-4c62-bcf4-3813af67fb3a" providerId="ADAL" clId="{E205ABBB-D353-406D-B506-94804DD209B8}" dt="2018-09-03T00:28:02.193" v="0"/>
          <ac:inkMkLst>
            <pc:docMk/>
            <pc:sldMk cId="1469213236" sldId="335"/>
            <ac:inkMk id="2" creationId="{EC56A4E2-CDE0-4AAB-AA4D-B13B5CD5087E}"/>
          </ac:inkMkLst>
        </pc:inkChg>
      </pc:sldChg>
      <pc:sldChg chg="delSp modTransition modAnim">
        <pc:chgData name=" " userId="60bacaf3-c320-4c62-bcf4-3813af67fb3a" providerId="ADAL" clId="{E205ABBB-D353-406D-B506-94804DD209B8}" dt="2018-09-03T00:28:04.628" v="1"/>
        <pc:sldMkLst>
          <pc:docMk/>
          <pc:sldMk cId="3449602629" sldId="368"/>
        </pc:sldMkLst>
        <pc:picChg chg="del">
          <ac:chgData name=" " userId="60bacaf3-c320-4c62-bcf4-3813af67fb3a" providerId="ADAL" clId="{E205ABBB-D353-406D-B506-94804DD209B8}" dt="2018-09-03T00:28:02.193" v="0"/>
          <ac:picMkLst>
            <pc:docMk/>
            <pc:sldMk cId="3449602629" sldId="368"/>
            <ac:picMk id="4" creationId="{97676F0B-1666-410E-B29D-47305218FA99}"/>
          </ac:picMkLst>
        </pc:picChg>
        <pc:inkChg chg="del">
          <ac:chgData name=" " userId="60bacaf3-c320-4c62-bcf4-3813af67fb3a" providerId="ADAL" clId="{E205ABBB-D353-406D-B506-94804DD209B8}" dt="2018-09-03T00:28:02.193" v="0"/>
          <ac:inkMkLst>
            <pc:docMk/>
            <pc:sldMk cId="3449602629" sldId="368"/>
            <ac:inkMk id="3" creationId="{3212B643-BD89-43EC-B423-3A39A81C7574}"/>
          </ac:inkMkLst>
        </pc:inkChg>
      </pc:sldChg>
      <pc:sldChg chg="delSp modTransition modAnim">
        <pc:chgData name=" " userId="60bacaf3-c320-4c62-bcf4-3813af67fb3a" providerId="ADAL" clId="{E205ABBB-D353-406D-B506-94804DD209B8}" dt="2018-09-03T00:28:04.628" v="1"/>
        <pc:sldMkLst>
          <pc:docMk/>
          <pc:sldMk cId="2806266821" sldId="369"/>
        </pc:sldMkLst>
        <pc:picChg chg="del">
          <ac:chgData name=" " userId="60bacaf3-c320-4c62-bcf4-3813af67fb3a" providerId="ADAL" clId="{E205ABBB-D353-406D-B506-94804DD209B8}" dt="2018-09-03T00:28:02.193" v="0"/>
          <ac:picMkLst>
            <pc:docMk/>
            <pc:sldMk cId="2806266821" sldId="369"/>
            <ac:picMk id="6" creationId="{E1953806-DD31-4410-81A0-C5D9E2F2B8BF}"/>
          </ac:picMkLst>
        </pc:picChg>
        <pc:inkChg chg="del">
          <ac:chgData name=" " userId="60bacaf3-c320-4c62-bcf4-3813af67fb3a" providerId="ADAL" clId="{E205ABBB-D353-406D-B506-94804DD209B8}" dt="2018-09-03T00:28:02.193" v="0"/>
          <ac:inkMkLst>
            <pc:docMk/>
            <pc:sldMk cId="2806266821" sldId="369"/>
            <ac:inkMk id="5" creationId="{5D5C0FDD-8AB2-437C-BB08-4A132582224C}"/>
          </ac:inkMkLst>
        </pc:inkChg>
      </pc:sldChg>
      <pc:sldChg chg="delSp modTransition modAnim">
        <pc:chgData name=" " userId="60bacaf3-c320-4c62-bcf4-3813af67fb3a" providerId="ADAL" clId="{E205ABBB-D353-406D-B506-94804DD209B8}" dt="2018-09-03T00:28:04.628" v="1"/>
        <pc:sldMkLst>
          <pc:docMk/>
          <pc:sldMk cId="1288824286" sldId="446"/>
        </pc:sldMkLst>
        <pc:picChg chg="del">
          <ac:chgData name=" " userId="60bacaf3-c320-4c62-bcf4-3813af67fb3a" providerId="ADAL" clId="{E205ABBB-D353-406D-B506-94804DD209B8}" dt="2018-09-03T00:28:02.193" v="0"/>
          <ac:picMkLst>
            <pc:docMk/>
            <pc:sldMk cId="1288824286" sldId="446"/>
            <ac:picMk id="11" creationId="{CFBCC9AB-1000-4A5B-9DED-22B79870472A}"/>
          </ac:picMkLst>
        </pc:picChg>
        <pc:inkChg chg="del">
          <ac:chgData name=" " userId="60bacaf3-c320-4c62-bcf4-3813af67fb3a" providerId="ADAL" clId="{E205ABBB-D353-406D-B506-94804DD209B8}" dt="2018-09-03T00:28:02.193" v="0"/>
          <ac:inkMkLst>
            <pc:docMk/>
            <pc:sldMk cId="1288824286" sldId="446"/>
            <ac:inkMk id="10" creationId="{4E5DF053-E635-4DD1-8CFC-2BED2C438C5A}"/>
          </ac:inkMkLst>
        </pc:inkChg>
      </pc:sldChg>
      <pc:sldChg chg="delSp modTransition modAnim">
        <pc:chgData name=" " userId="60bacaf3-c320-4c62-bcf4-3813af67fb3a" providerId="ADAL" clId="{E205ABBB-D353-406D-B506-94804DD209B8}" dt="2018-09-03T00:28:04.628" v="1"/>
        <pc:sldMkLst>
          <pc:docMk/>
          <pc:sldMk cId="1730734013" sldId="495"/>
        </pc:sldMkLst>
        <pc:picChg chg="del">
          <ac:chgData name=" " userId="60bacaf3-c320-4c62-bcf4-3813af67fb3a" providerId="ADAL" clId="{E205ABBB-D353-406D-B506-94804DD209B8}" dt="2018-09-03T00:28:02.193" v="0"/>
          <ac:picMkLst>
            <pc:docMk/>
            <pc:sldMk cId="1730734013" sldId="495"/>
            <ac:picMk id="3" creationId="{4F20DE7F-F148-45A2-A258-E3C690F15FCD}"/>
          </ac:picMkLst>
        </pc:picChg>
        <pc:inkChg chg="del">
          <ac:chgData name=" " userId="60bacaf3-c320-4c62-bcf4-3813af67fb3a" providerId="ADAL" clId="{E205ABBB-D353-406D-B506-94804DD209B8}" dt="2018-09-03T00:28:02.193" v="0"/>
          <ac:inkMkLst>
            <pc:docMk/>
            <pc:sldMk cId="1730734013" sldId="495"/>
            <ac:inkMk id="2" creationId="{C8E2F1D1-070C-4492-A55D-6BE8A9202997}"/>
          </ac:inkMkLst>
        </pc:inkChg>
      </pc:sldChg>
      <pc:sldChg chg="delSp modTransition modAnim">
        <pc:chgData name=" " userId="60bacaf3-c320-4c62-bcf4-3813af67fb3a" providerId="ADAL" clId="{E205ABBB-D353-406D-B506-94804DD209B8}" dt="2018-09-03T00:28:04.628" v="1"/>
        <pc:sldMkLst>
          <pc:docMk/>
          <pc:sldMk cId="3959564772" sldId="496"/>
        </pc:sldMkLst>
        <pc:picChg chg="del">
          <ac:chgData name=" " userId="60bacaf3-c320-4c62-bcf4-3813af67fb3a" providerId="ADAL" clId="{E205ABBB-D353-406D-B506-94804DD209B8}" dt="2018-09-03T00:28:02.193" v="0"/>
          <ac:picMkLst>
            <pc:docMk/>
            <pc:sldMk cId="3959564772" sldId="496"/>
            <ac:picMk id="6" creationId="{5CE18649-F04B-4156-833D-263F6BAD938D}"/>
          </ac:picMkLst>
        </pc:picChg>
        <pc:inkChg chg="del">
          <ac:chgData name=" " userId="60bacaf3-c320-4c62-bcf4-3813af67fb3a" providerId="ADAL" clId="{E205ABBB-D353-406D-B506-94804DD209B8}" dt="2018-09-03T00:28:02.193" v="0"/>
          <ac:inkMkLst>
            <pc:docMk/>
            <pc:sldMk cId="3959564772" sldId="496"/>
            <ac:inkMk id="5" creationId="{2DAB39F7-EFE8-4B02-B8DC-89CD6298155C}"/>
          </ac:inkMkLst>
        </pc:inkChg>
      </pc:sldChg>
      <pc:sldChg chg="modTransition">
        <pc:chgData name=" " userId="60bacaf3-c320-4c62-bcf4-3813af67fb3a" providerId="ADAL" clId="{E205ABBB-D353-406D-B506-94804DD209B8}" dt="2018-09-03T00:28:04.628" v="1"/>
        <pc:sldMkLst>
          <pc:docMk/>
          <pc:sldMk cId="2664549194" sldId="4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56D40-764E-476E-B5E6-4049846BDF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ADBE4-966B-4F0C-AF81-59D2D1B8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7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828452" y="846000"/>
            <a:ext cx="4687098" cy="830997"/>
          </a:xfrm>
          <a:noFill/>
        </p:spPr>
        <p:txBody>
          <a:bodyPr wrap="none" lIns="0" tIns="0" rIns="0" bIns="0" rtlCol="0">
            <a:noAutofit/>
          </a:bodyPr>
          <a:lstStyle>
            <a:lvl1pPr marL="0" indent="0" algn="l" defTabSz="457200" rtl="0" eaLnBrk="1" latinLnBrk="0" hangingPunct="1">
              <a:buNone/>
              <a:def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8D9DD8"/>
                </a:solidFill>
                <a:effectLst/>
                <a:uLnTx/>
                <a:uFillTx/>
                <a:latin typeface="KoPub돋움체_Pro Light" panose="02020603020101020101" pitchFamily="18" charset="-127"/>
                <a:ea typeface="KoPub돋움체_Pro Light" panose="02020603020101020101" pitchFamily="18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UNIT 33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8452" y="1906719"/>
            <a:ext cx="6912841" cy="1522281"/>
          </a:xfrm>
          <a:noFill/>
        </p:spPr>
        <p:txBody>
          <a:bodyPr wrap="square" lIns="0" tIns="0" rIns="0" bIns="0" rtlCol="0" anchor="t" anchorCtr="0">
            <a:noAutofit/>
          </a:bodyPr>
          <a:lstStyle>
            <a:lvl1pPr marL="0" algn="l" defTabSz="457200" rtl="0" eaLnBrk="1" latinLnBrk="0" hangingPunct="1">
              <a:defRPr lang="en-US" sz="4800" b="1" kern="1200" dirty="0">
                <a:solidFill>
                  <a:schemeClr val="bg1"/>
                </a:solidFill>
                <a:latin typeface="KoPub돋움체_Pro Bold" panose="02020603020101020101" pitchFamily="18" charset="-127"/>
                <a:ea typeface="KoPub돋움체_Pro Bold" panose="02020603020101020101" pitchFamily="18" charset="-127"/>
                <a:cs typeface="+mn-cs"/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9266712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10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830388" y="5078133"/>
            <a:ext cx="5329237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67321" y="5513243"/>
            <a:ext cx="5216365" cy="935037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>
                <a:solidFill>
                  <a:srgbClr val="373737"/>
                </a:solidFill>
              </a:defRPr>
            </a:lvl1pPr>
            <a:lvl2pPr>
              <a:spcBef>
                <a:spcPts val="200"/>
              </a:spcBef>
              <a:defRPr sz="1200"/>
            </a:lvl2pPr>
            <a:lvl3pPr>
              <a:spcBef>
                <a:spcPts val="100"/>
              </a:spcBef>
              <a:defRPr sz="1200"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1868332" y="1553021"/>
            <a:ext cx="5278773" cy="3312262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382E-3682-864D-BAAA-426D382364D6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1395-DF07-7644-8D70-6CD057F69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726889" y="151915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2838920" y="185465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984284" y="151915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984284" y="311302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984284" y="470689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2726889" y="311302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2838920" y="344852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2726889" y="4706900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2838920" y="5042395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F553F-D6CF-024A-83E8-16C5ACBDBF0C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06A-52FD-E64D-AE1E-7C9D69A6B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98996" y="1400681"/>
            <a:ext cx="3266506" cy="5140855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944322" y="1271542"/>
            <a:ext cx="4576923" cy="423339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944322" y="1707014"/>
            <a:ext cx="4576923" cy="4209134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B569C-1EA5-424B-AEC8-7C697A5412D8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BB04-64BC-524B-8E69-A4BB3B716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7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6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538" y="748130"/>
            <a:ext cx="4501662" cy="800724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7E81C33E-41CC-7144-9EE9-6BB47BFC27E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803677" y="1730693"/>
            <a:ext cx="4035523" cy="423339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000" b="0" kern="1200" cap="small" dirty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</a:pPr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5077" y="2139462"/>
            <a:ext cx="3974124" cy="4073769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934308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0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1934308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0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1934308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8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Wash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3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BC88-5945-6548-81AC-D1E80123091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29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shout Ma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5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4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FCC0-BCF1-7F40-94F0-C8B3ACD3389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81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Bol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1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4888"/>
            <a:ext cx="9144000" cy="446393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98B9-3ABE-A242-9F6B-DA9BAB124A3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39871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12 and Statement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-1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2285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-1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2285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4571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6858000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4571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6858000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0" y="3783013"/>
            <a:ext cx="9144000" cy="1572768"/>
          </a:xfr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buNone/>
              <a:defRPr lang="en-US" sz="1600" kern="1200" dirty="0">
                <a:solidFill>
                  <a:srgbClr val="666666"/>
                </a:solidFill>
                <a:latin typeface="Verdana"/>
                <a:ea typeface="+mn-ea"/>
                <a:cs typeface="Verdana"/>
              </a:defRPr>
            </a:lvl1pPr>
          </a:lstStyle>
          <a:p>
            <a:pPr marL="0" lvl="0" indent="-225425" algn="ctr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Statement here</a:t>
            </a:r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285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571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6858000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05156-B5F0-8F44-9B3B-B829BD25E71A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6524"/>
            <a:ext cx="9144000" cy="825867"/>
          </a:xfrm>
          <a:ln>
            <a:noFill/>
          </a:ln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737102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merica-globe_shadow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9014" y="203200"/>
            <a:ext cx="6640871" cy="666496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5F46-2B7F-5B4D-AD94-C45166DC40CF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666413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merica-globe_shadow_sma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880" y="332740"/>
            <a:ext cx="5059680" cy="5080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769" y="3884054"/>
            <a:ext cx="4166148" cy="800724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6E7C3E9F-FCDE-664F-9336-1ABBAA0EA927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708768" y="4699000"/>
            <a:ext cx="4112847" cy="1807308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200"/>
            </a:lvl1pPr>
            <a:lvl2pPr>
              <a:lnSpc>
                <a:spcPct val="100000"/>
              </a:lnSpc>
              <a:spcBef>
                <a:spcPts val="300"/>
              </a:spcBef>
              <a:defRPr sz="1100"/>
            </a:lvl2pPr>
            <a:lvl3pPr>
              <a:lnSpc>
                <a:spcPct val="100000"/>
              </a:lnSpc>
              <a:spcBef>
                <a:spcPts val="200"/>
              </a:spcBef>
              <a:defRPr sz="1050"/>
            </a:lvl3pPr>
            <a:lvl4pPr>
              <a:lnSpc>
                <a:spcPct val="100000"/>
              </a:lnSpc>
              <a:spcBef>
                <a:spcPts val="100"/>
              </a:spcBef>
              <a:defRPr sz="1000"/>
            </a:lvl4pPr>
            <a:lvl5pPr>
              <a:lnSpc>
                <a:spcPct val="100000"/>
              </a:lnSpc>
              <a:spcBef>
                <a:spcPts val="100"/>
              </a:spcBef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829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3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813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790700" y="990600"/>
            <a:ext cx="6756400" cy="3683000"/>
          </a:xfrm>
        </p:spPr>
        <p:txBody>
          <a:bodyPr/>
          <a:lstStyle>
            <a:lvl1pPr algn="r">
              <a:buNone/>
              <a:defRPr sz="6000" b="1" baseline="0">
                <a:solidFill>
                  <a:srgbClr val="F79646"/>
                </a:solidFill>
              </a:defRPr>
            </a:lvl1pPr>
          </a:lstStyle>
          <a:p>
            <a:pPr lvl="0"/>
            <a:r>
              <a:rPr lang="en-US" dirty="0"/>
              <a:t>Emphasis Slide</a:t>
            </a:r>
          </a:p>
          <a:p>
            <a:pPr lvl="0"/>
            <a:r>
              <a:rPr lang="en-US" dirty="0"/>
              <a:t>Used for making one important Point</a:t>
            </a:r>
          </a:p>
        </p:txBody>
      </p:sp>
    </p:spTree>
    <p:extLst>
      <p:ext uri="{BB962C8B-B14F-4D97-AF65-F5344CB8AC3E}">
        <p14:creationId xmlns:p14="http://schemas.microsoft.com/office/powerpoint/2010/main" val="1452766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2EC-FE51-234C-8874-87F532D5C722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1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B0B-C07A-EF4C-ADBF-B404E3B4196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3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531E-1DA2-B34A-93A6-C570B81517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3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4664-5CFD-1A4D-9B41-76CFD729FE90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6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5" y="1922202"/>
            <a:ext cx="8081453" cy="8007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261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95" y="1355147"/>
            <a:ext cx="8105496" cy="496462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81" y="1188101"/>
            <a:ext cx="8107710" cy="80072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87" y="2104039"/>
            <a:ext cx="7431304" cy="4215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50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1802513"/>
            <a:ext cx="6063565" cy="1525991"/>
          </a:xfrm>
          <a:prstGeom prst="rect">
            <a:avLst/>
          </a:prstGeom>
          <a:solidFill>
            <a:srgbClr val="6867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237838" y="3041745"/>
            <a:ext cx="4906162" cy="860290"/>
          </a:xfrm>
          <a:prstGeom prst="rect">
            <a:avLst/>
          </a:prstGeom>
          <a:solidFill>
            <a:srgbClr val="BC65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903" y="2007073"/>
            <a:ext cx="5357451" cy="1016006"/>
          </a:xfrm>
        </p:spPr>
        <p:txBody>
          <a:bodyPr anchor="ctr"/>
          <a:lstStyle>
            <a:lvl1pPr algn="ctr">
              <a:defRPr sz="2800" b="0" i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9607" y="3051981"/>
            <a:ext cx="3974883" cy="792411"/>
          </a:xfrm>
        </p:spPr>
        <p:txBody>
          <a:bodyPr anchor="ctr"/>
          <a:lstStyle>
            <a:lvl1pPr marL="0" indent="0" algn="l">
              <a:buNone/>
              <a:defRPr sz="1700" b="0" cap="all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683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996" y="1052514"/>
            <a:ext cx="3953364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153" y="1052514"/>
            <a:ext cx="3976008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C587-CD89-8C40-AE01-36B25C2FD636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983189"/>
            <a:ext cx="3960832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995" y="1562099"/>
            <a:ext cx="3960832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607" y="983189"/>
            <a:ext cx="3976008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607" y="1562099"/>
            <a:ext cx="3976008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B27-D512-944F-BD47-D639527B004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7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20890" y="5330091"/>
            <a:ext cx="3606765" cy="1057841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/>
            </a:lvl1pPr>
            <a:lvl2pPr>
              <a:lnSpc>
                <a:spcPct val="100000"/>
              </a:lnSpc>
              <a:spcBef>
                <a:spcPts val="30"/>
              </a:spcBef>
              <a:defRPr sz="1200"/>
            </a:lvl2pPr>
            <a:lvl3pPr>
              <a:lnSpc>
                <a:spcPct val="100000"/>
              </a:lnSpc>
              <a:spcBef>
                <a:spcPts val="30"/>
              </a:spcBef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629607" y="4893679"/>
            <a:ext cx="4287895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1173187" y="1586793"/>
            <a:ext cx="4930054" cy="312578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D68E-693D-9C49-A798-620CA0EADA79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CD29-3FF4-6D4C-91CD-B76B0411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258" y="375829"/>
            <a:ext cx="8107710" cy="80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1355148"/>
            <a:ext cx="8106620" cy="4964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fld id="{64F5F5AC-42C6-7943-932B-3849F0E3EB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47962"/>
            <a:ext cx="2895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4"/>
                </a:solidFill>
              </a:defRPr>
            </a:lvl1pPr>
          </a:lstStyle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kern="1200">
          <a:solidFill>
            <a:srgbClr val="953D46"/>
          </a:solidFill>
          <a:latin typeface="+mj-ea"/>
          <a:ea typeface="+mj-ea"/>
          <a:cs typeface="+mj-cs"/>
        </a:defRPr>
      </a:lvl1pPr>
    </p:titleStyle>
    <p:bodyStyle>
      <a:lvl1pPr marL="225425" indent="-225425" algn="l" defTabSz="457200" rtl="0" eaLnBrk="1" latinLnBrk="0" hangingPunct="1">
        <a:lnSpc>
          <a:spcPct val="110000"/>
        </a:lnSpc>
        <a:spcBef>
          <a:spcPts val="600"/>
        </a:spcBef>
        <a:buFontTx/>
        <a:buBlip>
          <a:blip r:embed="rId27"/>
        </a:buBlip>
        <a:defRPr sz="1800" kern="1200">
          <a:solidFill>
            <a:srgbClr val="504B4B"/>
          </a:solidFill>
          <a:latin typeface="+mn-ea"/>
          <a:ea typeface="+mn-ea"/>
          <a:cs typeface="+mn-cs"/>
        </a:defRPr>
      </a:lvl1pPr>
      <a:lvl2pPr marL="573088" indent="-238125" algn="l" defTabSz="457200" rtl="0" eaLnBrk="1" latinLnBrk="0" hangingPunct="1">
        <a:lnSpc>
          <a:spcPct val="110000"/>
        </a:lnSpc>
        <a:spcBef>
          <a:spcPts val="500"/>
        </a:spcBef>
        <a:buFontTx/>
        <a:buBlip>
          <a:blip r:embed="rId28"/>
        </a:buBlip>
        <a:defRPr sz="1600" kern="1200">
          <a:solidFill>
            <a:srgbClr val="504B4B"/>
          </a:solidFill>
          <a:latin typeface="+mn-ea"/>
          <a:ea typeface="+mn-ea"/>
          <a:cs typeface="+mn-cs"/>
        </a:defRPr>
      </a:lvl2pPr>
      <a:lvl3pPr marL="860425" indent="-182563" algn="l" defTabSz="457200" rtl="0" eaLnBrk="1" latinLnBrk="0" hangingPunct="1">
        <a:lnSpc>
          <a:spcPct val="110000"/>
        </a:lnSpc>
        <a:spcBef>
          <a:spcPts val="300"/>
        </a:spcBef>
        <a:buFontTx/>
        <a:buBlip>
          <a:blip r:embed="rId29"/>
        </a:buBlip>
        <a:defRPr sz="1400" kern="1200">
          <a:solidFill>
            <a:srgbClr val="504B4B"/>
          </a:solidFill>
          <a:latin typeface="+mn-ea"/>
          <a:ea typeface="+mn-ea"/>
          <a:cs typeface="+mn-cs"/>
        </a:defRPr>
      </a:lvl3pPr>
      <a:lvl4pPr marL="1198563" indent="-225425" algn="l" defTabSz="457200" rtl="0" eaLnBrk="1" latinLnBrk="0" hangingPunct="1">
        <a:lnSpc>
          <a:spcPct val="110000"/>
        </a:lnSpc>
        <a:spcBef>
          <a:spcPts val="10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4pPr>
      <a:lvl5pPr marL="1544638" indent="-228600" algn="l" defTabSz="457200" rtl="0" eaLnBrk="1" latinLnBrk="0" hangingPunct="1">
        <a:lnSpc>
          <a:spcPct val="110000"/>
        </a:lnSpc>
        <a:spcBef>
          <a:spcPts val="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8654" y="5502852"/>
            <a:ext cx="7085661" cy="1209747"/>
          </a:xfrm>
          <a:prstGeom prst="rect">
            <a:avLst/>
          </a:prstGeom>
          <a:solidFill>
            <a:srgbClr val="F4E5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pic>
        <p:nvPicPr>
          <p:cNvPr id="1026" name="Picture 2" descr="https://scontent.xx.fbcdn.net/v/t1.0-9/13096194_1209867902387376_4442751551121641609_n.jpg?oh=7376dff8d84b2dbf7d9ef3c856289ee1&amp;oe=5807B5C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832118" y="836685"/>
            <a:ext cx="4687098" cy="830997"/>
          </a:xfrm>
        </p:spPr>
        <p:txBody>
          <a:bodyPr/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DAY 08</a:t>
            </a:r>
          </a:p>
          <a:p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True/False 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판단하기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903" y="5790887"/>
            <a:ext cx="610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모두의 </a:t>
            </a:r>
            <a:r>
              <a:rPr lang="ko-KR" altLang="en-US" b="1" dirty="0" err="1">
                <a:solidFill>
                  <a:srgbClr val="953D46"/>
                </a:solidFill>
                <a:latin typeface="+mj-ea"/>
                <a:ea typeface="+mj-ea"/>
              </a:rPr>
              <a:t>파이썬</a:t>
            </a:r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 </a:t>
            </a:r>
            <a:r>
              <a:rPr lang="en-US" altLang="ko-KR" dirty="0">
                <a:latin typeface="+mj-ea"/>
                <a:ea typeface="+mj-ea"/>
              </a:rPr>
              <a:t>20</a:t>
            </a:r>
            <a:r>
              <a:rPr lang="ko-KR" altLang="en-US" dirty="0">
                <a:latin typeface="+mj-ea"/>
                <a:ea typeface="+mj-ea"/>
              </a:rPr>
              <a:t>일 만에 배우는 프로그래밍 기초</a:t>
            </a:r>
          </a:p>
        </p:txBody>
      </p:sp>
    </p:spTree>
    <p:extLst>
      <p:ext uri="{BB962C8B-B14F-4D97-AF65-F5344CB8AC3E}">
        <p14:creationId xmlns:p14="http://schemas.microsoft.com/office/powerpoint/2010/main" val="1539695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직사각형 3"/>
          <p:cNvSpPr/>
          <p:nvPr/>
        </p:nvSpPr>
        <p:spPr>
          <a:xfrm>
            <a:off x="107504" y="62068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/>
              <a:t>True/False </a:t>
            </a:r>
            <a:r>
              <a:rPr lang="ko-KR" altLang="en-US" sz="2800" b="1" dirty="0"/>
              <a:t>판단하기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57150">
            <a:solidFill>
              <a:srgbClr val="F848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한쪽 모서리가 잘린 사각형 5"/>
          <p:cNvSpPr/>
          <p:nvPr/>
        </p:nvSpPr>
        <p:spPr>
          <a:xfrm>
            <a:off x="107504" y="1412776"/>
            <a:ext cx="8964488" cy="4680520"/>
          </a:xfrm>
          <a:prstGeom prst="snip1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1224136" y="2276872"/>
            <a:ext cx="675341" cy="447056"/>
            <a:chOff x="395536" y="1757809"/>
            <a:chExt cx="720080" cy="476672"/>
          </a:xfrm>
        </p:grpSpPr>
        <p:sp>
          <p:nvSpPr>
            <p:cNvPr id="8" name="순서도: 처리 7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95536" y="1772816"/>
              <a:ext cx="72008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01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1872208" y="2262621"/>
            <a:ext cx="6372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000" b="1" dirty="0"/>
              <a:t>True/False</a:t>
            </a:r>
            <a:r>
              <a:rPr lang="ko-KR" altLang="en-US" sz="2000" b="1" dirty="0"/>
              <a:t>와 </a:t>
            </a:r>
            <a:r>
              <a:rPr lang="ko-KR" altLang="en-US" sz="2000" b="1"/>
              <a:t>비교 연산자 </a:t>
            </a:r>
            <a:endParaRPr lang="en-US" altLang="ko-KR" sz="2000" b="1" dirty="0"/>
          </a:p>
          <a:p>
            <a:pPr>
              <a:lnSpc>
                <a:spcPct val="110000"/>
              </a:lnSpc>
            </a:pPr>
            <a:endParaRPr lang="en-US" altLang="ko-KR" sz="2000" b="1" dirty="0"/>
          </a:p>
          <a:p>
            <a:pPr>
              <a:lnSpc>
                <a:spcPct val="110000"/>
              </a:lnSpc>
            </a:pPr>
            <a:r>
              <a:rPr lang="ko-KR" altLang="en-US" sz="2000" b="1" dirty="0"/>
              <a:t>판단 명령어 </a:t>
            </a:r>
            <a:r>
              <a:rPr lang="en-US" altLang="ko-KR" sz="2000" b="1" dirty="0"/>
              <a:t>if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1224136" y="2924944"/>
            <a:ext cx="675341" cy="475740"/>
            <a:chOff x="395536" y="1757809"/>
            <a:chExt cx="720080" cy="507256"/>
          </a:xfrm>
        </p:grpSpPr>
        <p:sp>
          <p:nvSpPr>
            <p:cNvPr id="12" name="순서도: 처리 11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921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66303"/>
              </p:ext>
            </p:extLst>
          </p:nvPr>
        </p:nvGraphicFramePr>
        <p:xfrm>
          <a:off x="1058015" y="1722881"/>
          <a:ext cx="6912798" cy="418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9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dirty="0">
                          <a:solidFill>
                            <a:schemeClr val="tx1"/>
                          </a:solidFill>
                        </a:rPr>
                        <a:t>연산자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설명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예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84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==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양쪽이 같다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같으면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True, 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다르면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False).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== 3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== 7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ko-KR" alt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84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!=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양쪽이 다르다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다르면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True, 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같으면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False).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!= 3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!= 7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ko-KR" altLang="en-US" sz="15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43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왼쪽이 오른쪽보다 작다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&lt; 7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&lt; 3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ko-KR" alt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430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왼쪽이 오른쪽보다 크다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&gt; 3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&gt; 3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ko-KR" alt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84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왼쪽이 오른쪽보다 작거나 같다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&lt;= 7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&lt;= 3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ko-KR" altLang="en-US" sz="15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845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왼쪽이 오른쪽보다 크거나 같다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&gt;= 7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&gt;= 3 →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ko-KR" altLang="en-US" sz="15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en-US" altLang="ko-KR" dirty="0">
                <a:solidFill>
                  <a:schemeClr val="tx1"/>
                </a:solidFill>
              </a:rPr>
              <a:t>True/False</a:t>
            </a:r>
            <a:r>
              <a:rPr lang="ko-KR" altLang="en-US" dirty="0">
                <a:solidFill>
                  <a:schemeClr val="tx1"/>
                </a:solidFill>
              </a:rPr>
              <a:t>와 비교 연산자</a:t>
            </a:r>
          </a:p>
        </p:txBody>
      </p:sp>
      <p:sp>
        <p:nvSpPr>
          <p:cNvPr id="5" name="순서도: 처리 4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0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149495"/>
              </p:ext>
            </p:extLst>
          </p:nvPr>
        </p:nvGraphicFramePr>
        <p:xfrm>
          <a:off x="1057973" y="2161646"/>
          <a:ext cx="6912798" cy="3629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2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6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dirty="0">
                          <a:solidFill>
                            <a:schemeClr val="tx1"/>
                          </a:solidFill>
                        </a:rPr>
                        <a:t>연산자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>
                          <a:solidFill>
                            <a:schemeClr val="tx1"/>
                          </a:solidFill>
                        </a:rPr>
                        <a:t>설명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78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3==7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이 같은지 판단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(False)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78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a=3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변수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을 저장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01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A==3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변수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 저장된 값이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 같은지 판단</a:t>
                      </a:r>
                    </a:p>
                    <a:p>
                      <a:pPr algn="l"/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현재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에 저장된 값에 따라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인지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인지 결정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순서도: 처리 4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539552" y="476672"/>
            <a:ext cx="8107710" cy="80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kern="1200">
                <a:solidFill>
                  <a:srgbClr val="953D46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en-US" altLang="ko-KR" dirty="0"/>
              <a:t>1. </a:t>
            </a:r>
            <a:r>
              <a:rPr lang="en-US" altLang="ko-KR" dirty="0">
                <a:solidFill>
                  <a:schemeClr val="tx1"/>
                </a:solidFill>
              </a:rPr>
              <a:t>True/False</a:t>
            </a:r>
            <a:r>
              <a:rPr lang="ko-KR" altLang="en-US" dirty="0">
                <a:solidFill>
                  <a:schemeClr val="tx1"/>
                </a:solidFill>
              </a:rPr>
              <a:t>와 비교 연산자</a:t>
            </a: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11560" y="1470362"/>
            <a:ext cx="8105496" cy="4964629"/>
          </a:xfrm>
        </p:spPr>
        <p:txBody>
          <a:bodyPr>
            <a:normAutofit/>
          </a:bodyPr>
          <a:lstStyle/>
          <a:p>
            <a:r>
              <a:rPr lang="en-US" altLang="ko-KR" dirty="0"/>
              <a:t> </a:t>
            </a:r>
            <a:r>
              <a:rPr lang="ko-KR" altLang="en-US" dirty="0"/>
              <a:t>비교 연산자</a:t>
            </a:r>
            <a:r>
              <a:rPr lang="en-US" altLang="ko-KR" dirty="0"/>
              <a:t>(==)</a:t>
            </a:r>
            <a:r>
              <a:rPr lang="ko-KR" altLang="en-US" dirty="0"/>
              <a:t>와 대입 연산자</a:t>
            </a:r>
            <a:r>
              <a:rPr lang="en-US" altLang="ko-KR" dirty="0"/>
              <a:t>(=)</a:t>
            </a:r>
            <a:r>
              <a:rPr lang="ko-KR" altLang="en-US" dirty="0"/>
              <a:t>의 차이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3073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>
                <a:solidFill>
                  <a:schemeClr val="tx1"/>
                </a:solidFill>
              </a:rPr>
              <a:t>판단 명령어 </a:t>
            </a:r>
            <a:r>
              <a:rPr lang="en-US" altLang="ko-KR" dirty="0">
                <a:solidFill>
                  <a:schemeClr val="tx1"/>
                </a:solidFill>
              </a:rPr>
              <a:t>if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355147"/>
            <a:ext cx="8105496" cy="5472666"/>
          </a:xfrm>
        </p:spPr>
        <p:txBody>
          <a:bodyPr>
            <a:normAutofit lnSpcReduction="10000"/>
          </a:bodyPr>
          <a:lstStyle/>
          <a:p>
            <a:r>
              <a:rPr lang="en-US" altLang="ko-KR" sz="2000" dirty="0"/>
              <a:t> </a:t>
            </a:r>
            <a:r>
              <a:rPr lang="en-US" altLang="ko-KR" sz="2000" b="1" dirty="0"/>
              <a:t>if </a:t>
            </a:r>
            <a:r>
              <a:rPr lang="ko-KR" altLang="en-US" sz="2000" dirty="0"/>
              <a:t>비교할 문장</a:t>
            </a:r>
            <a:r>
              <a:rPr lang="en-US" altLang="ko-KR" sz="2000" b="1" dirty="0"/>
              <a:t>:</a:t>
            </a:r>
            <a:br>
              <a:rPr lang="en-US" altLang="ko-KR" sz="2000" dirty="0"/>
            </a:br>
            <a:r>
              <a:rPr lang="en-US" altLang="ko-KR" sz="2000" dirty="0"/>
              <a:t>   True</a:t>
            </a:r>
            <a:r>
              <a:rPr lang="ko-KR" altLang="en-US" sz="2000" dirty="0"/>
              <a:t>일 때 실행할 문장</a:t>
            </a:r>
            <a:r>
              <a:rPr lang="en-US" altLang="ko-KR" sz="2000" dirty="0"/>
              <a:t>(</a:t>
            </a:r>
            <a:r>
              <a:rPr lang="ko-KR" altLang="en-US" sz="2000" dirty="0"/>
              <a:t>들여쓰기</a:t>
            </a:r>
            <a:r>
              <a:rPr lang="en-US" altLang="ko-KR" sz="2000" dirty="0"/>
              <a:t>)</a:t>
            </a:r>
          </a:p>
          <a:p>
            <a:endParaRPr lang="en-US" altLang="ko-KR" sz="2000" dirty="0"/>
          </a:p>
          <a:p>
            <a:r>
              <a:rPr lang="en-US" altLang="ko-KR" sz="1700" dirty="0"/>
              <a:t> a = 3</a:t>
            </a:r>
          </a:p>
          <a:p>
            <a:endParaRPr lang="en-US" altLang="ko-KR" sz="1700" dirty="0"/>
          </a:p>
          <a:p>
            <a:r>
              <a:rPr lang="en-US" altLang="ko-KR" sz="1700" dirty="0"/>
              <a:t> a == 3</a:t>
            </a:r>
            <a:br>
              <a:rPr lang="en-US" altLang="ko-KR" sz="1700" dirty="0"/>
            </a:br>
            <a:r>
              <a:rPr lang="en-US" altLang="ko-KR" sz="1700" dirty="0"/>
              <a:t>   </a:t>
            </a:r>
          </a:p>
          <a:p>
            <a:r>
              <a:rPr lang="en-US" altLang="ko-KR" sz="1700" dirty="0"/>
              <a:t>if a == 3:</a:t>
            </a:r>
            <a:br>
              <a:rPr lang="en-US" altLang="ko-KR" sz="1700" dirty="0"/>
            </a:br>
            <a:r>
              <a:rPr lang="en-US" altLang="ko-KR" sz="1700" dirty="0"/>
              <a:t>    print("A")</a:t>
            </a:r>
          </a:p>
          <a:p>
            <a:endParaRPr lang="en-US" altLang="ko-KR" sz="1700" dirty="0"/>
          </a:p>
          <a:p>
            <a:r>
              <a:rPr lang="en-US" altLang="ko-KR" sz="1700" dirty="0"/>
              <a:t>if a == 2:</a:t>
            </a:r>
            <a:br>
              <a:rPr lang="en-US" altLang="ko-KR" sz="1700" dirty="0"/>
            </a:br>
            <a:r>
              <a:rPr lang="en-US" altLang="ko-KR" sz="1700" dirty="0"/>
              <a:t>    print(“D")</a:t>
            </a:r>
          </a:p>
          <a:p>
            <a:endParaRPr lang="en-US" altLang="ko-KR" sz="1700" dirty="0"/>
          </a:p>
          <a:p>
            <a:r>
              <a:rPr lang="ko-KR" altLang="en-US" sz="1700" dirty="0"/>
              <a:t>실행결과</a:t>
            </a:r>
            <a:br>
              <a:rPr lang="en-US" altLang="ko-KR" sz="1700" dirty="0"/>
            </a:br>
            <a:r>
              <a:rPr lang="en-US" altLang="ko-KR" sz="1700" dirty="0"/>
              <a:t>True</a:t>
            </a:r>
            <a:br>
              <a:rPr lang="en-US" altLang="ko-KR" sz="1700" dirty="0"/>
            </a:br>
            <a:r>
              <a:rPr lang="en-US" altLang="ko-KR" sz="1700" dirty="0"/>
              <a:t>A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2649922" y="25072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변수 </a:t>
            </a:r>
            <a:r>
              <a:rPr lang="en-US" altLang="ko-KR" dirty="0">
                <a:solidFill>
                  <a:srgbClr val="953D46"/>
                </a:solidFill>
              </a:rPr>
              <a:t>a</a:t>
            </a:r>
            <a:r>
              <a:rPr lang="ko-KR" altLang="en-US" dirty="0">
                <a:solidFill>
                  <a:srgbClr val="953D46"/>
                </a:solidFill>
              </a:rPr>
              <a:t>에 </a:t>
            </a:r>
            <a:r>
              <a:rPr lang="en-US" altLang="ko-KR" dirty="0">
                <a:solidFill>
                  <a:srgbClr val="953D46"/>
                </a:solidFill>
              </a:rPr>
              <a:t>3</a:t>
            </a:r>
            <a:r>
              <a:rPr lang="ko-KR" altLang="en-US" dirty="0">
                <a:solidFill>
                  <a:srgbClr val="953D46"/>
                </a:solidFill>
              </a:rPr>
              <a:t>을 저장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649922" y="319926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변수 </a:t>
            </a:r>
            <a:r>
              <a:rPr lang="en-US" altLang="ko-KR" dirty="0">
                <a:solidFill>
                  <a:srgbClr val="953D46"/>
                </a:solidFill>
              </a:rPr>
              <a:t>a</a:t>
            </a:r>
            <a:r>
              <a:rPr lang="ko-KR" altLang="en-US" dirty="0">
                <a:solidFill>
                  <a:srgbClr val="953D46"/>
                </a:solidFill>
              </a:rPr>
              <a:t>가 </a:t>
            </a:r>
            <a:r>
              <a:rPr lang="en-US" altLang="ko-KR" dirty="0">
                <a:solidFill>
                  <a:srgbClr val="953D46"/>
                </a:solidFill>
              </a:rPr>
              <a:t>3</a:t>
            </a:r>
            <a:r>
              <a:rPr lang="ko-KR" altLang="en-US" dirty="0">
                <a:solidFill>
                  <a:srgbClr val="953D46"/>
                </a:solidFill>
              </a:rPr>
              <a:t>과 같은지 체크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2649922" y="39054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변수 </a:t>
            </a:r>
            <a:r>
              <a:rPr lang="en-US" altLang="ko-KR" dirty="0">
                <a:solidFill>
                  <a:srgbClr val="953D46"/>
                </a:solidFill>
              </a:rPr>
              <a:t>a</a:t>
            </a:r>
            <a:r>
              <a:rPr lang="ko-KR" altLang="en-US" dirty="0">
                <a:solidFill>
                  <a:srgbClr val="953D46"/>
                </a:solidFill>
              </a:rPr>
              <a:t>가 </a:t>
            </a:r>
            <a:r>
              <a:rPr lang="en-US" altLang="ko-KR" dirty="0">
                <a:solidFill>
                  <a:srgbClr val="953D46"/>
                </a:solidFill>
              </a:rPr>
              <a:t>3</a:t>
            </a:r>
            <a:r>
              <a:rPr lang="ko-KR" altLang="en-US" dirty="0">
                <a:solidFill>
                  <a:srgbClr val="953D46"/>
                </a:solidFill>
              </a:rPr>
              <a:t>과 같으면 </a:t>
            </a:r>
            <a:r>
              <a:rPr lang="en-US" altLang="ko-KR" dirty="0">
                <a:solidFill>
                  <a:srgbClr val="953D46"/>
                </a:solidFill>
              </a:rPr>
              <a:t>A</a:t>
            </a:r>
            <a:r>
              <a:rPr lang="ko-KR" altLang="en-US" dirty="0">
                <a:solidFill>
                  <a:srgbClr val="953D46"/>
                </a:solidFill>
              </a:rPr>
              <a:t>를 출력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2649922" y="49030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변수 </a:t>
            </a:r>
            <a:r>
              <a:rPr lang="en-US" altLang="ko-KR" dirty="0">
                <a:solidFill>
                  <a:srgbClr val="953D46"/>
                </a:solidFill>
              </a:rPr>
              <a:t>a</a:t>
            </a:r>
            <a:r>
              <a:rPr lang="ko-KR" altLang="en-US" dirty="0">
                <a:solidFill>
                  <a:srgbClr val="953D46"/>
                </a:solidFill>
              </a:rPr>
              <a:t>가 </a:t>
            </a:r>
            <a:r>
              <a:rPr lang="en-US" altLang="ko-KR" dirty="0">
                <a:solidFill>
                  <a:srgbClr val="953D46"/>
                </a:solidFill>
              </a:rPr>
              <a:t>2</a:t>
            </a:r>
            <a:r>
              <a:rPr lang="ko-KR" altLang="en-US" dirty="0">
                <a:solidFill>
                  <a:srgbClr val="953D46"/>
                </a:solidFill>
              </a:rPr>
              <a:t>와 같으면 </a:t>
            </a:r>
            <a:r>
              <a:rPr lang="en-US" altLang="ko-KR" dirty="0">
                <a:solidFill>
                  <a:srgbClr val="953D46"/>
                </a:solidFill>
              </a:rPr>
              <a:t>D</a:t>
            </a:r>
            <a:r>
              <a:rPr lang="ko-KR" altLang="en-US" dirty="0">
                <a:solidFill>
                  <a:srgbClr val="953D46"/>
                </a:solidFill>
              </a:rPr>
              <a:t>를 출력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626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>
                <a:solidFill>
                  <a:schemeClr val="tx1"/>
                </a:solidFill>
              </a:rPr>
              <a:t>판단 명령어 </a:t>
            </a:r>
            <a:r>
              <a:rPr lang="en-US" altLang="ko-KR" dirty="0">
                <a:solidFill>
                  <a:schemeClr val="tx1"/>
                </a:solidFill>
              </a:rPr>
              <a:t>if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355147"/>
            <a:ext cx="8105496" cy="5415059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if </a:t>
            </a:r>
            <a:r>
              <a:rPr lang="ko-KR" altLang="en-US" sz="2000" dirty="0"/>
              <a:t>비교할 문장</a:t>
            </a:r>
            <a:r>
              <a:rPr lang="en-US" altLang="ko-KR" sz="2000" b="1" dirty="0"/>
              <a:t>:</a:t>
            </a:r>
            <a:br>
              <a:rPr lang="en-US" altLang="ko-KR" sz="2000" dirty="0"/>
            </a:br>
            <a:r>
              <a:rPr lang="en-US" altLang="ko-KR" sz="2000" dirty="0"/>
              <a:t>   True</a:t>
            </a:r>
            <a:r>
              <a:rPr lang="ko-KR" altLang="en-US" sz="2000" dirty="0"/>
              <a:t>일 때 실행할 문장</a:t>
            </a:r>
            <a:r>
              <a:rPr lang="en-US" altLang="ko-KR" sz="2000" dirty="0"/>
              <a:t>(</a:t>
            </a:r>
            <a:r>
              <a:rPr lang="ko-KR" altLang="en-US" sz="2000" dirty="0"/>
              <a:t>들여쓰기</a:t>
            </a:r>
            <a:r>
              <a:rPr lang="en-US" altLang="ko-KR" sz="2000" dirty="0"/>
              <a:t>)</a:t>
            </a:r>
            <a:br>
              <a:rPr lang="en-US" altLang="ko-KR" sz="2000" dirty="0"/>
            </a:br>
            <a:r>
              <a:rPr lang="en-US" altLang="ko-KR" sz="2000" b="1" dirty="0"/>
              <a:t>else:</a:t>
            </a:r>
            <a:br>
              <a:rPr lang="en-US" altLang="ko-KR" sz="2000" dirty="0"/>
            </a:br>
            <a:r>
              <a:rPr lang="en-US" altLang="ko-KR" sz="2000" dirty="0"/>
              <a:t>   False</a:t>
            </a:r>
            <a:r>
              <a:rPr lang="ko-KR" altLang="en-US" sz="2000" dirty="0"/>
              <a:t>일 때 실행할 문장</a:t>
            </a:r>
            <a:r>
              <a:rPr lang="en-US" altLang="ko-KR" sz="2000" dirty="0"/>
              <a:t>(</a:t>
            </a:r>
            <a:r>
              <a:rPr lang="ko-KR" altLang="en-US" sz="2000" dirty="0"/>
              <a:t>들여쓰기</a:t>
            </a:r>
            <a:r>
              <a:rPr lang="en-US" altLang="ko-KR" sz="2000" dirty="0"/>
              <a:t>)</a:t>
            </a:r>
          </a:p>
          <a:p>
            <a:endParaRPr lang="en-US" altLang="ko-KR" sz="1700" dirty="0"/>
          </a:p>
          <a:p>
            <a:r>
              <a:rPr lang="en-US" altLang="ko-KR" sz="1700" dirty="0"/>
              <a:t> a = 2</a:t>
            </a:r>
          </a:p>
          <a:p>
            <a:endParaRPr lang="en-US" altLang="ko-KR" sz="1700" dirty="0"/>
          </a:p>
          <a:p>
            <a:r>
              <a:rPr lang="en-US" altLang="ko-KR" sz="1700" dirty="0"/>
              <a:t> if a == 3:</a:t>
            </a:r>
            <a:br>
              <a:rPr lang="en-US" altLang="ko-KR" sz="1700" dirty="0"/>
            </a:br>
            <a:r>
              <a:rPr lang="en-US" altLang="ko-KR" sz="1700" dirty="0"/>
              <a:t>       print(“A")</a:t>
            </a:r>
            <a:br>
              <a:rPr lang="en-US" altLang="ko-KR" sz="1700" dirty="0"/>
            </a:br>
            <a:r>
              <a:rPr lang="en-US" altLang="ko-KR" sz="1700" dirty="0"/>
              <a:t>else:</a:t>
            </a:r>
            <a:br>
              <a:rPr lang="en-US" altLang="ko-KR" sz="1700" dirty="0"/>
            </a:br>
            <a:r>
              <a:rPr lang="en-US" altLang="ko-KR" sz="1700" dirty="0"/>
              <a:t>       print("D)</a:t>
            </a:r>
          </a:p>
          <a:p>
            <a:endParaRPr lang="en-US" altLang="ko-KR" sz="1700" dirty="0"/>
          </a:p>
          <a:p>
            <a:r>
              <a:rPr lang="ko-KR" altLang="en-US" sz="1700" dirty="0"/>
              <a:t>실행결과</a:t>
            </a:r>
            <a:br>
              <a:rPr lang="en-US" altLang="ko-KR" sz="1700" dirty="0"/>
            </a:br>
            <a:r>
              <a:rPr lang="en-US" altLang="ko-KR" sz="1700" dirty="0"/>
              <a:t>D</a:t>
            </a:r>
            <a:br>
              <a:rPr lang="en-US" altLang="ko-KR" sz="1700" dirty="0"/>
            </a:br>
            <a:endParaRPr lang="en-US" altLang="ko-KR" sz="1700" dirty="0"/>
          </a:p>
          <a:p>
            <a:endParaRPr lang="en-US" altLang="ko-KR" sz="1700" dirty="0"/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074218" y="388985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a</a:t>
            </a:r>
            <a:r>
              <a:rPr lang="ko-KR" altLang="en-US" dirty="0">
                <a:solidFill>
                  <a:srgbClr val="953D46"/>
                </a:solidFill>
              </a:rPr>
              <a:t>가 </a:t>
            </a:r>
            <a:r>
              <a:rPr lang="en-US" altLang="ko-KR" dirty="0">
                <a:solidFill>
                  <a:srgbClr val="953D46"/>
                </a:solidFill>
              </a:rPr>
              <a:t>3</a:t>
            </a:r>
            <a:r>
              <a:rPr lang="ko-KR" altLang="en-US" dirty="0">
                <a:solidFill>
                  <a:srgbClr val="953D46"/>
                </a:solidFill>
              </a:rPr>
              <a:t>과 같은지 비교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False</a:t>
            </a:r>
            <a:r>
              <a:rPr lang="ko-KR" altLang="en-US" dirty="0">
                <a:solidFill>
                  <a:srgbClr val="953D46"/>
                </a:solidFill>
              </a:rPr>
              <a:t>이므로 이 부분은 실행되지 않음</a:t>
            </a:r>
            <a:br>
              <a:rPr lang="en-US" altLang="ko-KR" dirty="0">
                <a:solidFill>
                  <a:srgbClr val="953D46"/>
                </a:solidFill>
              </a:rPr>
            </a:b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print(“C”) </a:t>
            </a:r>
            <a:r>
              <a:rPr lang="ko-KR" altLang="en-US" dirty="0">
                <a:solidFill>
                  <a:srgbClr val="953D46"/>
                </a:solidFill>
              </a:rPr>
              <a:t>대신 이 부분이 실행됨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3110778" y="311727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변수 </a:t>
            </a:r>
            <a:r>
              <a:rPr lang="en-US" altLang="ko-KR" dirty="0">
                <a:solidFill>
                  <a:srgbClr val="953D46"/>
                </a:solidFill>
              </a:rPr>
              <a:t>a</a:t>
            </a:r>
            <a:r>
              <a:rPr lang="ko-KR" altLang="en-US" dirty="0">
                <a:solidFill>
                  <a:srgbClr val="953D46"/>
                </a:solidFill>
              </a:rPr>
              <a:t>에 </a:t>
            </a:r>
            <a:r>
              <a:rPr lang="en-US" altLang="ko-KR" dirty="0">
                <a:solidFill>
                  <a:srgbClr val="953D46"/>
                </a:solidFill>
              </a:rPr>
              <a:t>2</a:t>
            </a:r>
            <a:r>
              <a:rPr lang="ko-KR" altLang="en-US" dirty="0">
                <a:solidFill>
                  <a:srgbClr val="953D46"/>
                </a:solidFill>
              </a:rPr>
              <a:t>를 저장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956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>
                <a:solidFill>
                  <a:schemeClr val="tx1"/>
                </a:solidFill>
              </a:rPr>
              <a:t>판단 명령어 </a:t>
            </a:r>
            <a:r>
              <a:rPr lang="en-US" altLang="ko-KR" dirty="0">
                <a:solidFill>
                  <a:schemeClr val="tx1"/>
                </a:solidFill>
              </a:rPr>
              <a:t>if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4" y="1355147"/>
            <a:ext cx="7068569" cy="5242238"/>
          </a:xfrm>
        </p:spPr>
        <p:txBody>
          <a:bodyPr>
            <a:noAutofit/>
          </a:bodyPr>
          <a:lstStyle/>
          <a:p>
            <a:r>
              <a:rPr lang="en-US" altLang="ko-KR" sz="1700" dirty="0"/>
              <a:t> </a:t>
            </a:r>
            <a:r>
              <a:rPr lang="ko-KR" altLang="en-US" sz="1600" b="1" dirty="0"/>
              <a:t>덧셈 문제를 맞히는 프로그램</a:t>
            </a:r>
            <a:endParaRPr lang="en-US" altLang="ko-KR" sz="1700" dirty="0"/>
          </a:p>
          <a:p>
            <a:pPr marL="0" indent="0">
              <a:buNone/>
            </a:pPr>
            <a:r>
              <a:rPr lang="en-US" altLang="ko-KR" sz="1600" dirty="0"/>
              <a:t>    x = input("12+23 = ")</a:t>
            </a:r>
            <a:br>
              <a:rPr lang="en-US" altLang="ko-KR" sz="1600" dirty="0"/>
            </a:br>
            <a:r>
              <a:rPr lang="en-US" altLang="ko-KR" sz="1600" dirty="0"/>
              <a:t>    a = </a:t>
            </a:r>
            <a:r>
              <a:rPr lang="en-US" altLang="ko-KR" sz="1600" dirty="0" err="1"/>
              <a:t>int</a:t>
            </a:r>
            <a:r>
              <a:rPr lang="en-US" altLang="ko-KR" sz="1600" dirty="0"/>
              <a:t>(x)</a:t>
            </a:r>
            <a:br>
              <a:rPr lang="en-US" altLang="ko-KR" sz="1600" dirty="0"/>
            </a:br>
            <a:br>
              <a:rPr lang="en-US" altLang="ko-KR" sz="1600" dirty="0"/>
            </a:br>
            <a:r>
              <a:rPr lang="en-US" altLang="ko-KR" sz="1600" dirty="0"/>
              <a:t>    </a:t>
            </a:r>
            <a:r>
              <a:rPr lang="en-US" altLang="ko-KR" sz="1600" b="1" dirty="0"/>
              <a:t>if </a:t>
            </a:r>
            <a:r>
              <a:rPr lang="en-US" altLang="ko-KR" sz="1600" dirty="0"/>
              <a:t>a == 12+23:</a:t>
            </a:r>
            <a:br>
              <a:rPr lang="en-US" altLang="ko-KR" sz="1600" dirty="0"/>
            </a:br>
            <a:r>
              <a:rPr lang="en-US" altLang="ko-KR" sz="1600" dirty="0"/>
              <a:t>        print("</a:t>
            </a:r>
            <a:r>
              <a:rPr lang="ko-KR" altLang="en-US" sz="1600" dirty="0"/>
              <a:t>천재</a:t>
            </a:r>
            <a:r>
              <a:rPr lang="en-US" altLang="ko-KR" sz="1600" dirty="0"/>
              <a:t>!")</a:t>
            </a:r>
            <a:br>
              <a:rPr lang="en-US" altLang="ko-KR" sz="1600" dirty="0"/>
            </a:br>
            <a:r>
              <a:rPr lang="en-US" altLang="ko-KR" sz="1600" dirty="0"/>
              <a:t>    else:</a:t>
            </a:r>
            <a:br>
              <a:rPr lang="en-US" altLang="ko-KR" sz="1600" dirty="0"/>
            </a:br>
            <a:r>
              <a:rPr lang="en-US" altLang="ko-KR" sz="1600" dirty="0"/>
              <a:t>        print("</a:t>
            </a:r>
            <a:r>
              <a:rPr lang="ko-KR" altLang="en-US" sz="1600" dirty="0"/>
              <a:t>바보</a:t>
            </a:r>
            <a:r>
              <a:rPr lang="en-US" altLang="ko-KR" sz="1600" dirty="0"/>
              <a:t>?")</a:t>
            </a:r>
            <a:br>
              <a:rPr lang="en-US" altLang="ko-KR" sz="1600" dirty="0"/>
            </a:br>
            <a:endParaRPr lang="en-US" altLang="ko-KR" sz="1600" dirty="0"/>
          </a:p>
          <a:p>
            <a:pPr marL="334963" lvl="1" indent="0">
              <a:buNone/>
            </a:pPr>
            <a:br>
              <a:rPr lang="en-US" altLang="ko-KR" dirty="0"/>
            </a:br>
            <a:r>
              <a:rPr lang="ko-KR" altLang="en-US" dirty="0"/>
              <a:t> </a:t>
            </a:r>
          </a:p>
          <a:p>
            <a:pPr marL="0" indent="0">
              <a:buNone/>
            </a:pPr>
            <a:br>
              <a:rPr lang="en-US" altLang="ko-KR" sz="1600" dirty="0"/>
            </a:br>
            <a:endParaRPr lang="en-US" altLang="ko-KR" sz="1700" dirty="0"/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3362253" y="1700790"/>
            <a:ext cx="6451984" cy="806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dirty="0">
                <a:solidFill>
                  <a:srgbClr val="953D46"/>
                </a:solidFill>
              </a:rPr>
              <a:t># </a:t>
            </a:r>
            <a:r>
              <a:rPr lang="ko-KR" altLang="en-US" sz="1600" dirty="0">
                <a:solidFill>
                  <a:srgbClr val="953D46"/>
                </a:solidFill>
              </a:rPr>
              <a:t>문제를 보여 주고 답을 </a:t>
            </a:r>
            <a:r>
              <a:rPr lang="ko-KR" altLang="en-US" sz="1600" dirty="0" err="1">
                <a:solidFill>
                  <a:srgbClr val="953D46"/>
                </a:solidFill>
              </a:rPr>
              <a:t>입력받아</a:t>
            </a:r>
            <a:r>
              <a:rPr lang="ko-KR" altLang="en-US" sz="1600" dirty="0">
                <a:solidFill>
                  <a:srgbClr val="953D46"/>
                </a:solidFill>
              </a:rPr>
              <a:t> </a:t>
            </a:r>
            <a:r>
              <a:rPr lang="en-US" altLang="ko-KR" sz="1600" dirty="0">
                <a:solidFill>
                  <a:srgbClr val="953D46"/>
                </a:solidFill>
              </a:rPr>
              <a:t>x</a:t>
            </a:r>
            <a:r>
              <a:rPr lang="ko-KR" altLang="en-US" sz="1600" dirty="0">
                <a:solidFill>
                  <a:srgbClr val="953D46"/>
                </a:solidFill>
              </a:rPr>
              <a:t>에 저장</a:t>
            </a:r>
            <a:r>
              <a:rPr lang="en-US" altLang="ko-KR" sz="1600" dirty="0">
                <a:solidFill>
                  <a:srgbClr val="953D46"/>
                </a:solidFill>
              </a:rPr>
              <a:t>(</a:t>
            </a:r>
            <a:r>
              <a:rPr lang="ko-KR" altLang="en-US" sz="1600" dirty="0">
                <a:solidFill>
                  <a:srgbClr val="953D46"/>
                </a:solidFill>
              </a:rPr>
              <a:t>문자열임</a:t>
            </a:r>
            <a:r>
              <a:rPr lang="en-US" altLang="ko-KR" sz="1600" dirty="0">
                <a:solidFill>
                  <a:srgbClr val="953D46"/>
                </a:solidFill>
              </a:rPr>
              <a:t>).</a:t>
            </a:r>
            <a:br>
              <a:rPr lang="en-US" altLang="ko-KR" sz="1600" dirty="0">
                <a:solidFill>
                  <a:srgbClr val="953D46"/>
                </a:solidFill>
              </a:rPr>
            </a:br>
            <a:r>
              <a:rPr lang="en-US" altLang="ko-KR" sz="1600" dirty="0">
                <a:solidFill>
                  <a:srgbClr val="953D46"/>
                </a:solidFill>
              </a:rPr>
              <a:t># </a:t>
            </a:r>
            <a:r>
              <a:rPr lang="ko-KR" altLang="en-US" sz="1600" dirty="0">
                <a:solidFill>
                  <a:srgbClr val="953D46"/>
                </a:solidFill>
              </a:rPr>
              <a:t>숫자를 비교할 수 있게 </a:t>
            </a:r>
            <a:r>
              <a:rPr lang="en-US" altLang="ko-KR" sz="1600" dirty="0">
                <a:solidFill>
                  <a:srgbClr val="953D46"/>
                </a:solidFill>
              </a:rPr>
              <a:t>x</a:t>
            </a:r>
            <a:r>
              <a:rPr lang="ko-KR" altLang="en-US" sz="1600" dirty="0">
                <a:solidFill>
                  <a:srgbClr val="953D46"/>
                </a:solidFill>
              </a:rPr>
              <a:t>에 저장된 문자열을 정수로 바꿈</a:t>
            </a:r>
            <a:endParaRPr lang="en-US" altLang="ko-KR" sz="1600" dirty="0">
              <a:solidFill>
                <a:srgbClr val="953D46"/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566330" y="4811568"/>
            <a:ext cx="1515314" cy="1013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 </a:t>
            </a:r>
            <a:r>
              <a:rPr lang="ko-KR" altLang="en-US" sz="1600" dirty="0"/>
              <a:t>실행결과</a:t>
            </a:r>
            <a:br>
              <a:rPr lang="en-US" altLang="ko-KR" sz="1600" dirty="0"/>
            </a:br>
            <a:r>
              <a:rPr lang="en-US" altLang="ko-KR" sz="1600" dirty="0"/>
              <a:t>12+23 = 33</a:t>
            </a:r>
            <a:br>
              <a:rPr lang="en-US" altLang="ko-KR" sz="1600" dirty="0"/>
            </a:br>
            <a:r>
              <a:rPr lang="ko-KR" altLang="en-US" sz="1600" dirty="0"/>
              <a:t>바보</a:t>
            </a:r>
            <a:r>
              <a:rPr lang="en-US" altLang="ko-KR" sz="1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88824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숙제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거북이 그래픽으로 그린 예제에 </a:t>
            </a:r>
            <a:r>
              <a:rPr lang="en-US" altLang="ko-KR" dirty="0"/>
              <a:t>if … else </a:t>
            </a:r>
            <a:r>
              <a:rPr lang="ko-KR" altLang="en-US" dirty="0"/>
              <a:t>구문을 넣어서 결과를 확인해 보자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2. 1</a:t>
            </a:r>
            <a:r>
              <a:rPr lang="ko-KR" altLang="en-US" dirty="0"/>
              <a:t>번에서 그린 자기 이름 예제를 다음과 같이 수정하자</a:t>
            </a:r>
            <a:r>
              <a:rPr lang="en-US" altLang="ko-KR" dirty="0"/>
              <a:t>. </a:t>
            </a:r>
          </a:p>
          <a:p>
            <a:pPr lvl="1"/>
            <a:r>
              <a:rPr lang="ko-KR" altLang="en-US" dirty="0"/>
              <a:t>사용자로부터 숫자 </a:t>
            </a:r>
            <a:r>
              <a:rPr lang="en-US" altLang="ko-KR" dirty="0" err="1"/>
              <a:t>num</a:t>
            </a:r>
            <a:r>
              <a:rPr lang="ko-KR" altLang="en-US" dirty="0"/>
              <a:t>을 입력 받아</a:t>
            </a:r>
            <a:r>
              <a:rPr lang="en-US" altLang="ko-KR" dirty="0"/>
              <a:t>, </a:t>
            </a:r>
            <a:r>
              <a:rPr lang="ko-KR" altLang="en-US" dirty="0" err="1"/>
              <a:t>입력받은</a:t>
            </a:r>
            <a:r>
              <a:rPr lang="ko-KR" altLang="en-US" dirty="0"/>
              <a:t> 수가 </a:t>
            </a:r>
            <a:r>
              <a:rPr lang="en-US" altLang="ko-KR" dirty="0"/>
              <a:t>1</a:t>
            </a:r>
            <a:r>
              <a:rPr lang="ko-KR" altLang="en-US" dirty="0"/>
              <a:t>이면 첫 번째 글자만</a:t>
            </a:r>
            <a:r>
              <a:rPr lang="en-US" altLang="ko-KR" dirty="0"/>
              <a:t>, 2</a:t>
            </a:r>
            <a:r>
              <a:rPr lang="ko-KR" altLang="en-US" dirty="0"/>
              <a:t>이면 첫 번째와 두 번째 글자만</a:t>
            </a:r>
            <a:r>
              <a:rPr lang="en-US" altLang="ko-KR" dirty="0"/>
              <a:t>, 3</a:t>
            </a:r>
            <a:r>
              <a:rPr lang="ko-KR" altLang="en-US" dirty="0"/>
              <a:t>보다 큰 수이면 이름의 모든 글자를 쓰도록 하자</a:t>
            </a:r>
            <a:r>
              <a:rPr lang="en-US" altLang="ko-KR"/>
              <a:t>. </a:t>
            </a:r>
          </a:p>
          <a:p>
            <a:pPr lvl="1"/>
            <a:r>
              <a:rPr lang="en-US" altLang="ko-KR"/>
              <a:t>0</a:t>
            </a:r>
            <a:r>
              <a:rPr lang="ko-KR" altLang="en-US" dirty="0"/>
              <a:t>이하의 수이면 이름을 쓰지 않는 대신에 “</a:t>
            </a:r>
            <a:r>
              <a:rPr lang="en-US" altLang="ko-KR" dirty="0"/>
              <a:t>0</a:t>
            </a:r>
            <a:r>
              <a:rPr lang="ko-KR" altLang="en-US" dirty="0"/>
              <a:t>보다 큰 수를 입력해야 합니다”라고 </a:t>
            </a:r>
            <a:r>
              <a:rPr lang="en-US" altLang="ko-KR" dirty="0"/>
              <a:t>print </a:t>
            </a:r>
            <a:r>
              <a:rPr lang="ko-KR" altLang="en-US" dirty="0"/>
              <a:t>문으로 출력하도록 해보자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491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2">
      <a:dk1>
        <a:srgbClr val="464646"/>
      </a:dk1>
      <a:lt1>
        <a:sysClr val="window" lastClr="FFFFFF"/>
      </a:lt1>
      <a:dk2>
        <a:srgbClr val="474D49"/>
      </a:dk2>
      <a:lt2>
        <a:srgbClr val="EEECE1"/>
      </a:lt2>
      <a:accent1>
        <a:srgbClr val="68676C"/>
      </a:accent1>
      <a:accent2>
        <a:srgbClr val="BA6608"/>
      </a:accent2>
      <a:accent3>
        <a:srgbClr val="2D8F6C"/>
      </a:accent3>
      <a:accent4>
        <a:srgbClr val="8D8D8D"/>
      </a:accent4>
      <a:accent5>
        <a:srgbClr val="A94841"/>
      </a:accent5>
      <a:accent6>
        <a:srgbClr val="7688C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650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 cap="flat" cmpd="sng" algn="ctr">
          <a:solidFill>
            <a:srgbClr val="BC650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3151</TotalTime>
  <Words>394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KoPub돋움체_Pro Bold</vt:lpstr>
      <vt:lpstr>KoPub돋움체_Pro Light</vt:lpstr>
      <vt:lpstr>맑은 고딕</vt:lpstr>
      <vt:lpstr>Arial</vt:lpstr>
      <vt:lpstr>Calibri</vt:lpstr>
      <vt:lpstr>Verdana</vt:lpstr>
      <vt:lpstr>1_Office Theme</vt:lpstr>
      <vt:lpstr>True/False 판단하기</vt:lpstr>
      <vt:lpstr>PowerPoint Presentation</vt:lpstr>
      <vt:lpstr>1. True/False와 비교 연산자</vt:lpstr>
      <vt:lpstr>PowerPoint Presentation</vt:lpstr>
      <vt:lpstr>2. 판단 명령어 if</vt:lpstr>
      <vt:lpstr>2. 판단 명령어 if</vt:lpstr>
      <vt:lpstr>2. 판단 명령어 if</vt:lpstr>
      <vt:lpstr>숙제</vt:lpstr>
    </vt:vector>
  </TitlesOfParts>
  <Company>The National Academies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Ellinger</dc:creator>
  <cp:lastModifiedBy> </cp:lastModifiedBy>
  <cp:revision>245</cp:revision>
  <cp:lastPrinted>2016-04-14T07:37:01Z</cp:lastPrinted>
  <dcterms:created xsi:type="dcterms:W3CDTF">2013-04-05T19:58:06Z</dcterms:created>
  <dcterms:modified xsi:type="dcterms:W3CDTF">2018-09-03T00:28:07Z</dcterms:modified>
</cp:coreProperties>
</file>