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511" r:id="rId2"/>
    <p:sldId id="512" r:id="rId3"/>
    <p:sldId id="513" r:id="rId4"/>
    <p:sldId id="514" r:id="rId5"/>
    <p:sldId id="515" r:id="rId6"/>
    <p:sldId id="516" r:id="rId7"/>
    <p:sldId id="517" r:id="rId8"/>
    <p:sldId id="518" r:id="rId9"/>
    <p:sldId id="519" r:id="rId10"/>
    <p:sldId id="520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07">
          <p15:clr>
            <a:srgbClr val="A4A3A4"/>
          </p15:clr>
        </p15:guide>
        <p15:guide id="3" pos="2916">
          <p15:clr>
            <a:srgbClr val="A4A3A4"/>
          </p15:clr>
        </p15:guide>
        <p15:guide id="4" pos="2481">
          <p15:clr>
            <a:srgbClr val="A4A3A4"/>
          </p15:clr>
        </p15:guide>
        <p15:guide id="5" pos="2372">
          <p15:clr>
            <a:srgbClr val="A4A3A4"/>
          </p15:clr>
        </p15:guide>
        <p15:guide id="6" pos="2045">
          <p15:clr>
            <a:srgbClr val="A4A3A4"/>
          </p15:clr>
        </p15:guide>
        <p15:guide id="7" pos="1937">
          <p15:clr>
            <a:srgbClr val="A4A3A4"/>
          </p15:clr>
        </p15:guide>
        <p15:guide id="8" pos="1610">
          <p15:clr>
            <a:srgbClr val="A4A3A4"/>
          </p15:clr>
        </p15:guide>
        <p15:guide id="9" pos="1501">
          <p15:clr>
            <a:srgbClr val="A4A3A4"/>
          </p15:clr>
        </p15:guide>
        <p15:guide id="10" pos="1174">
          <p15:clr>
            <a:srgbClr val="A4A3A4"/>
          </p15:clr>
        </p15:guide>
        <p15:guide id="11" pos="1066">
          <p15:clr>
            <a:srgbClr val="A4A3A4"/>
          </p15:clr>
        </p15:guide>
        <p15:guide id="12" pos="739">
          <p15:clr>
            <a:srgbClr val="A4A3A4"/>
          </p15:clr>
        </p15:guide>
        <p15:guide id="13" pos="630">
          <p15:clr>
            <a:srgbClr val="A4A3A4"/>
          </p15:clr>
        </p15:guide>
        <p15:guide id="14" pos="304">
          <p15:clr>
            <a:srgbClr val="A4A3A4"/>
          </p15:clr>
        </p15:guide>
        <p15:guide id="15" pos="267">
          <p15:clr>
            <a:srgbClr val="A4A3A4"/>
          </p15:clr>
        </p15:guide>
        <p15:guide id="16" pos="3352">
          <p15:clr>
            <a:srgbClr val="A4A3A4"/>
          </p15:clr>
        </p15:guide>
        <p15:guide id="17" pos="3243">
          <p15:clr>
            <a:srgbClr val="A4A3A4"/>
          </p15:clr>
        </p15:guide>
        <p15:guide id="18" pos="3678">
          <p15:clr>
            <a:srgbClr val="A4A3A4"/>
          </p15:clr>
        </p15:guide>
        <p15:guide id="19" pos="3787">
          <p15:clr>
            <a:srgbClr val="A4A3A4"/>
          </p15:clr>
        </p15:guide>
        <p15:guide id="20" pos="4114">
          <p15:clr>
            <a:srgbClr val="A4A3A4"/>
          </p15:clr>
        </p15:guide>
        <p15:guide id="21" pos="4223">
          <p15:clr>
            <a:srgbClr val="A4A3A4"/>
          </p15:clr>
        </p15:guide>
        <p15:guide id="22" pos="4549">
          <p15:clr>
            <a:srgbClr val="A4A3A4"/>
          </p15:clr>
        </p15:guide>
        <p15:guide id="23" pos="4658">
          <p15:clr>
            <a:srgbClr val="A4A3A4"/>
          </p15:clr>
        </p15:guide>
        <p15:guide id="24" pos="4985">
          <p15:clr>
            <a:srgbClr val="A4A3A4"/>
          </p15:clr>
        </p15:guide>
        <p15:guide id="25" pos="5420">
          <p15:clr>
            <a:srgbClr val="A4A3A4"/>
          </p15:clr>
        </p15:guide>
        <p15:guide id="26" pos="5094">
          <p15:clr>
            <a:srgbClr val="A4A3A4"/>
          </p15:clr>
        </p15:guide>
        <p15:guide id="27" pos="5456">
          <p15:clr>
            <a:srgbClr val="A4A3A4"/>
          </p15:clr>
        </p15:guide>
        <p15:guide id="28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E5E1"/>
    <a:srgbClr val="F5E5E1"/>
    <a:srgbClr val="F3E5E1"/>
    <a:srgbClr val="F0E5E1"/>
    <a:srgbClr val="FAE6E6"/>
    <a:srgbClr val="FAE5E4"/>
    <a:srgbClr val="FAE5E6"/>
    <a:srgbClr val="FAE5E3"/>
    <a:srgbClr val="FAE5E2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35"/>
    <p:restoredTop sz="93810" autoAdjust="0"/>
  </p:normalViewPr>
  <p:slideViewPr>
    <p:cSldViewPr showGuides="1">
      <p:cViewPr varScale="1">
        <p:scale>
          <a:sx n="84" d="100"/>
          <a:sy n="84" d="100"/>
        </p:scale>
        <p:origin x="192" y="1352"/>
      </p:cViewPr>
      <p:guideLst>
        <p:guide pos="2807"/>
        <p:guide pos="2916"/>
        <p:guide pos="2481"/>
        <p:guide pos="2372"/>
        <p:guide pos="2045"/>
        <p:guide pos="1937"/>
        <p:guide pos="1610"/>
        <p:guide pos="1501"/>
        <p:guide pos="1174"/>
        <p:guide pos="1066"/>
        <p:guide pos="739"/>
        <p:guide pos="630"/>
        <p:guide pos="304"/>
        <p:guide pos="267"/>
        <p:guide pos="3352"/>
        <p:guide pos="3243"/>
        <p:guide pos="3678"/>
        <p:guide pos="3787"/>
        <p:guide pos="4114"/>
        <p:guide pos="4223"/>
        <p:guide pos="4549"/>
        <p:guide pos="4658"/>
        <p:guide pos="4985"/>
        <p:guide pos="5420"/>
        <p:guide pos="5094"/>
        <p:guide pos="545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716"/>
    </p:cViewPr>
  </p:sorterViewPr>
  <p:notesViewPr>
    <p:cSldViewPr showGuides="1">
      <p:cViewPr varScale="1">
        <p:scale>
          <a:sx n="78" d="100"/>
          <a:sy n="78" d="100"/>
        </p:scale>
        <p:origin x="2982" y="90"/>
      </p:cViewPr>
      <p:guideLst/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60bacaf3-c320-4c62-bcf4-3813af67fb3a" providerId="ADAL" clId="{BC00DC64-A516-45F1-A2EE-C02CF6B3043B}"/>
    <pc:docChg chg="modSld">
      <pc:chgData name=" " userId="60bacaf3-c320-4c62-bcf4-3813af67fb3a" providerId="ADAL" clId="{BC00DC64-A516-45F1-A2EE-C02CF6B3043B}" dt="2018-09-03T00:26:44.604" v="1"/>
      <pc:docMkLst>
        <pc:docMk/>
      </pc:docMkLst>
      <pc:sldChg chg="delSp modTransition modAnim">
        <pc:chgData name=" " userId="60bacaf3-c320-4c62-bcf4-3813af67fb3a" providerId="ADAL" clId="{BC00DC64-A516-45F1-A2EE-C02CF6B3043B}" dt="2018-09-03T00:26:44.604" v="1"/>
        <pc:sldMkLst>
          <pc:docMk/>
          <pc:sldMk cId="411958839" sldId="511"/>
        </pc:sldMkLst>
        <pc:picChg chg="del">
          <ac:chgData name=" " userId="60bacaf3-c320-4c62-bcf4-3813af67fb3a" providerId="ADAL" clId="{BC00DC64-A516-45F1-A2EE-C02CF6B3043B}" dt="2018-09-03T00:26:41.740" v="0"/>
          <ac:picMkLst>
            <pc:docMk/>
            <pc:sldMk cId="411958839" sldId="511"/>
            <ac:picMk id="11" creationId="{E1B31C0B-0C9D-412C-A20C-23658DDD1835}"/>
          </ac:picMkLst>
        </pc:picChg>
      </pc:sldChg>
      <pc:sldChg chg="delSp modTransition modAnim">
        <pc:chgData name=" " userId="60bacaf3-c320-4c62-bcf4-3813af67fb3a" providerId="ADAL" clId="{BC00DC64-A516-45F1-A2EE-C02CF6B3043B}" dt="2018-09-03T00:26:44.604" v="1"/>
        <pc:sldMkLst>
          <pc:docMk/>
          <pc:sldMk cId="304929145" sldId="512"/>
        </pc:sldMkLst>
        <pc:picChg chg="del">
          <ac:chgData name=" " userId="60bacaf3-c320-4c62-bcf4-3813af67fb3a" providerId="ADAL" clId="{BC00DC64-A516-45F1-A2EE-C02CF6B3043B}" dt="2018-09-03T00:26:41.740" v="0"/>
          <ac:picMkLst>
            <pc:docMk/>
            <pc:sldMk cId="304929145" sldId="512"/>
            <ac:picMk id="20" creationId="{387B937F-6F79-49F3-9506-B0FDF98D68C1}"/>
          </ac:picMkLst>
        </pc:picChg>
      </pc:sldChg>
      <pc:sldChg chg="delSp modTransition modAnim">
        <pc:chgData name=" " userId="60bacaf3-c320-4c62-bcf4-3813af67fb3a" providerId="ADAL" clId="{BC00DC64-A516-45F1-A2EE-C02CF6B3043B}" dt="2018-09-03T00:26:44.604" v="1"/>
        <pc:sldMkLst>
          <pc:docMk/>
          <pc:sldMk cId="1048158273" sldId="513"/>
        </pc:sldMkLst>
        <pc:picChg chg="del">
          <ac:chgData name=" " userId="60bacaf3-c320-4c62-bcf4-3813af67fb3a" providerId="ADAL" clId="{BC00DC64-A516-45F1-A2EE-C02CF6B3043B}" dt="2018-09-03T00:26:41.740" v="0"/>
          <ac:picMkLst>
            <pc:docMk/>
            <pc:sldMk cId="1048158273" sldId="513"/>
            <ac:picMk id="15" creationId="{3946D5BF-DF35-49A3-B2CF-A722A8336D5B}"/>
          </ac:picMkLst>
        </pc:picChg>
        <pc:inkChg chg="del">
          <ac:chgData name=" " userId="60bacaf3-c320-4c62-bcf4-3813af67fb3a" providerId="ADAL" clId="{BC00DC64-A516-45F1-A2EE-C02CF6B3043B}" dt="2018-09-03T00:26:41.740" v="0"/>
          <ac:inkMkLst>
            <pc:docMk/>
            <pc:sldMk cId="1048158273" sldId="513"/>
            <ac:inkMk id="14" creationId="{5B74AB34-55B1-4D22-AC6B-7D7AD20C41B9}"/>
          </ac:inkMkLst>
        </pc:inkChg>
      </pc:sldChg>
      <pc:sldChg chg="delSp modTransition modAnim">
        <pc:chgData name=" " userId="60bacaf3-c320-4c62-bcf4-3813af67fb3a" providerId="ADAL" clId="{BC00DC64-A516-45F1-A2EE-C02CF6B3043B}" dt="2018-09-03T00:26:44.604" v="1"/>
        <pc:sldMkLst>
          <pc:docMk/>
          <pc:sldMk cId="587737970" sldId="514"/>
        </pc:sldMkLst>
        <pc:picChg chg="del">
          <ac:chgData name=" " userId="60bacaf3-c320-4c62-bcf4-3813af67fb3a" providerId="ADAL" clId="{BC00DC64-A516-45F1-A2EE-C02CF6B3043B}" dt="2018-09-03T00:26:41.740" v="0"/>
          <ac:picMkLst>
            <pc:docMk/>
            <pc:sldMk cId="587737970" sldId="514"/>
            <ac:picMk id="13" creationId="{CFC2A9BF-17FC-4477-B545-3FA79321CE8C}"/>
          </ac:picMkLst>
        </pc:picChg>
        <pc:inkChg chg="del">
          <ac:chgData name=" " userId="60bacaf3-c320-4c62-bcf4-3813af67fb3a" providerId="ADAL" clId="{BC00DC64-A516-45F1-A2EE-C02CF6B3043B}" dt="2018-09-03T00:26:41.740" v="0"/>
          <ac:inkMkLst>
            <pc:docMk/>
            <pc:sldMk cId="587737970" sldId="514"/>
            <ac:inkMk id="10" creationId="{EEB14AF6-2FD6-4E0C-9A92-B993C2B4B24F}"/>
          </ac:inkMkLst>
        </pc:inkChg>
      </pc:sldChg>
      <pc:sldChg chg="delSp modTransition modAnim">
        <pc:chgData name=" " userId="60bacaf3-c320-4c62-bcf4-3813af67fb3a" providerId="ADAL" clId="{BC00DC64-A516-45F1-A2EE-C02CF6B3043B}" dt="2018-09-03T00:26:44.604" v="1"/>
        <pc:sldMkLst>
          <pc:docMk/>
          <pc:sldMk cId="1834769237" sldId="515"/>
        </pc:sldMkLst>
        <pc:picChg chg="del">
          <ac:chgData name=" " userId="60bacaf3-c320-4c62-bcf4-3813af67fb3a" providerId="ADAL" clId="{BC00DC64-A516-45F1-A2EE-C02CF6B3043B}" dt="2018-09-03T00:26:41.740" v="0"/>
          <ac:picMkLst>
            <pc:docMk/>
            <pc:sldMk cId="1834769237" sldId="515"/>
            <ac:picMk id="5" creationId="{719C3EDF-5FED-45FD-AC81-F369EFA8EF08}"/>
          </ac:picMkLst>
        </pc:picChg>
        <pc:inkChg chg="del">
          <ac:chgData name=" " userId="60bacaf3-c320-4c62-bcf4-3813af67fb3a" providerId="ADAL" clId="{BC00DC64-A516-45F1-A2EE-C02CF6B3043B}" dt="2018-09-03T00:26:41.740" v="0"/>
          <ac:inkMkLst>
            <pc:docMk/>
            <pc:sldMk cId="1834769237" sldId="515"/>
            <ac:inkMk id="4" creationId="{8084B14A-3FB0-4A06-B7EE-E77331DF8335}"/>
          </ac:inkMkLst>
        </pc:inkChg>
      </pc:sldChg>
      <pc:sldChg chg="delSp modTransition modAnim">
        <pc:chgData name=" " userId="60bacaf3-c320-4c62-bcf4-3813af67fb3a" providerId="ADAL" clId="{BC00DC64-A516-45F1-A2EE-C02CF6B3043B}" dt="2018-09-03T00:26:44.604" v="1"/>
        <pc:sldMkLst>
          <pc:docMk/>
          <pc:sldMk cId="1248878986" sldId="516"/>
        </pc:sldMkLst>
        <pc:picChg chg="del">
          <ac:chgData name=" " userId="60bacaf3-c320-4c62-bcf4-3813af67fb3a" providerId="ADAL" clId="{BC00DC64-A516-45F1-A2EE-C02CF6B3043B}" dt="2018-09-03T00:26:41.740" v="0"/>
          <ac:picMkLst>
            <pc:docMk/>
            <pc:sldMk cId="1248878986" sldId="516"/>
            <ac:picMk id="10" creationId="{AF18AC70-F045-4564-BE0A-6A015154D3C0}"/>
          </ac:picMkLst>
        </pc:picChg>
        <pc:inkChg chg="del">
          <ac:chgData name=" " userId="60bacaf3-c320-4c62-bcf4-3813af67fb3a" providerId="ADAL" clId="{BC00DC64-A516-45F1-A2EE-C02CF6B3043B}" dt="2018-09-03T00:26:41.740" v="0"/>
          <ac:inkMkLst>
            <pc:docMk/>
            <pc:sldMk cId="1248878986" sldId="516"/>
            <ac:inkMk id="5" creationId="{F4382C6C-57EE-4B17-B231-DF455AEA7007}"/>
          </ac:inkMkLst>
        </pc:inkChg>
      </pc:sldChg>
      <pc:sldChg chg="delSp modTransition modAnim">
        <pc:chgData name=" " userId="60bacaf3-c320-4c62-bcf4-3813af67fb3a" providerId="ADAL" clId="{BC00DC64-A516-45F1-A2EE-C02CF6B3043B}" dt="2018-09-03T00:26:44.604" v="1"/>
        <pc:sldMkLst>
          <pc:docMk/>
          <pc:sldMk cId="403951924" sldId="517"/>
        </pc:sldMkLst>
        <pc:picChg chg="del">
          <ac:chgData name=" " userId="60bacaf3-c320-4c62-bcf4-3813af67fb3a" providerId="ADAL" clId="{BC00DC64-A516-45F1-A2EE-C02CF6B3043B}" dt="2018-09-03T00:26:41.740" v="0"/>
          <ac:picMkLst>
            <pc:docMk/>
            <pc:sldMk cId="403951924" sldId="517"/>
            <ac:picMk id="5" creationId="{F304D465-1937-4FF6-88EA-E40B9DDD409B}"/>
          </ac:picMkLst>
        </pc:picChg>
        <pc:inkChg chg="del">
          <ac:chgData name=" " userId="60bacaf3-c320-4c62-bcf4-3813af67fb3a" providerId="ADAL" clId="{BC00DC64-A516-45F1-A2EE-C02CF6B3043B}" dt="2018-09-03T00:26:41.740" v="0"/>
          <ac:inkMkLst>
            <pc:docMk/>
            <pc:sldMk cId="403951924" sldId="517"/>
            <ac:inkMk id="4" creationId="{A9D83F77-3095-48EE-ACA7-76B217CC9E2B}"/>
          </ac:inkMkLst>
        </pc:inkChg>
      </pc:sldChg>
      <pc:sldChg chg="delSp modTransition modAnim">
        <pc:chgData name=" " userId="60bacaf3-c320-4c62-bcf4-3813af67fb3a" providerId="ADAL" clId="{BC00DC64-A516-45F1-A2EE-C02CF6B3043B}" dt="2018-09-03T00:26:44.604" v="1"/>
        <pc:sldMkLst>
          <pc:docMk/>
          <pc:sldMk cId="1024178501" sldId="518"/>
        </pc:sldMkLst>
        <pc:picChg chg="del">
          <ac:chgData name=" " userId="60bacaf3-c320-4c62-bcf4-3813af67fb3a" providerId="ADAL" clId="{BC00DC64-A516-45F1-A2EE-C02CF6B3043B}" dt="2018-09-03T00:26:41.740" v="0"/>
          <ac:picMkLst>
            <pc:docMk/>
            <pc:sldMk cId="1024178501" sldId="518"/>
            <ac:picMk id="5" creationId="{9D6AC0D2-94BD-41FF-B375-C1EE2460E502}"/>
          </ac:picMkLst>
        </pc:picChg>
        <pc:inkChg chg="del">
          <ac:chgData name=" " userId="60bacaf3-c320-4c62-bcf4-3813af67fb3a" providerId="ADAL" clId="{BC00DC64-A516-45F1-A2EE-C02CF6B3043B}" dt="2018-09-03T00:26:41.740" v="0"/>
          <ac:inkMkLst>
            <pc:docMk/>
            <pc:sldMk cId="1024178501" sldId="518"/>
            <ac:inkMk id="4" creationId="{CF191628-C242-4507-868A-EB3B94BE57AC}"/>
          </ac:inkMkLst>
        </pc:inkChg>
      </pc:sldChg>
      <pc:sldChg chg="delSp modTransition modAnim">
        <pc:chgData name=" " userId="60bacaf3-c320-4c62-bcf4-3813af67fb3a" providerId="ADAL" clId="{BC00DC64-A516-45F1-A2EE-C02CF6B3043B}" dt="2018-09-03T00:26:44.604" v="1"/>
        <pc:sldMkLst>
          <pc:docMk/>
          <pc:sldMk cId="1286635602" sldId="519"/>
        </pc:sldMkLst>
        <pc:picChg chg="del">
          <ac:chgData name=" " userId="60bacaf3-c320-4c62-bcf4-3813af67fb3a" providerId="ADAL" clId="{BC00DC64-A516-45F1-A2EE-C02CF6B3043B}" dt="2018-09-03T00:26:41.740" v="0"/>
          <ac:picMkLst>
            <pc:docMk/>
            <pc:sldMk cId="1286635602" sldId="519"/>
            <ac:picMk id="5" creationId="{146313A2-B7BD-4E9D-AEBC-DABD87A49D2A}"/>
          </ac:picMkLst>
        </pc:picChg>
        <pc:inkChg chg="del">
          <ac:chgData name=" " userId="60bacaf3-c320-4c62-bcf4-3813af67fb3a" providerId="ADAL" clId="{BC00DC64-A516-45F1-A2EE-C02CF6B3043B}" dt="2018-09-03T00:26:41.740" v="0"/>
          <ac:inkMkLst>
            <pc:docMk/>
            <pc:sldMk cId="1286635602" sldId="519"/>
            <ac:inkMk id="4" creationId="{82D75137-0ACB-4BB4-B35E-F440E0BD8734}"/>
          </ac:inkMkLst>
        </pc:inkChg>
      </pc:sldChg>
      <pc:sldChg chg="delSp modTransition modAnim">
        <pc:chgData name=" " userId="60bacaf3-c320-4c62-bcf4-3813af67fb3a" providerId="ADAL" clId="{BC00DC64-A516-45F1-A2EE-C02CF6B3043B}" dt="2018-09-03T00:26:44.604" v="1"/>
        <pc:sldMkLst>
          <pc:docMk/>
          <pc:sldMk cId="1471721171" sldId="520"/>
        </pc:sldMkLst>
        <pc:picChg chg="del">
          <ac:chgData name=" " userId="60bacaf3-c320-4c62-bcf4-3813af67fb3a" providerId="ADAL" clId="{BC00DC64-A516-45F1-A2EE-C02CF6B3043B}" dt="2018-09-03T00:26:41.740" v="0"/>
          <ac:picMkLst>
            <pc:docMk/>
            <pc:sldMk cId="1471721171" sldId="520"/>
            <ac:picMk id="5" creationId="{AFAD5446-F352-49B7-9EEB-99093FFC286C}"/>
          </ac:picMkLst>
        </pc:picChg>
        <pc:inkChg chg="del">
          <ac:chgData name=" " userId="60bacaf3-c320-4c62-bcf4-3813af67fb3a" providerId="ADAL" clId="{BC00DC64-A516-45F1-A2EE-C02CF6B3043B}" dt="2018-09-03T00:26:41.740" v="0"/>
          <ac:inkMkLst>
            <pc:docMk/>
            <pc:sldMk cId="1471721171" sldId="520"/>
            <ac:inkMk id="4" creationId="{2F0303BF-9DFA-4EE2-B555-DC3CBFFF0823}"/>
          </ac:inkMkLst>
        </pc:inkChg>
      </pc:sldChg>
    </pc:docChg>
  </pc:docChgLst>
  <pc:docChgLst>
    <pc:chgData name=" " userId="60bacaf3-c320-4c62-bcf4-3813af67fb3a" providerId="ADAL" clId="{F3421EF0-706A-47B4-9689-F00EBDAC7D48}"/>
    <pc:docChg chg="modSld">
      <pc:chgData name=" " userId="60bacaf3-c320-4c62-bcf4-3813af67fb3a" providerId="ADAL" clId="{F3421EF0-706A-47B4-9689-F00EBDAC7D48}" dt="2018-08-06T05:30:54.677" v="7"/>
      <pc:docMkLst>
        <pc:docMk/>
      </pc:docMkLst>
      <pc:sldChg chg="addSp delSp modSp">
        <pc:chgData name=" " userId="60bacaf3-c320-4c62-bcf4-3813af67fb3a" providerId="ADAL" clId="{F3421EF0-706A-47B4-9689-F00EBDAC7D48}" dt="2018-08-06T05:20:10.040" v="4"/>
        <pc:sldMkLst>
          <pc:docMk/>
          <pc:sldMk cId="411958839" sldId="511"/>
        </pc:sldMkLst>
        <pc:picChg chg="add del mod">
          <ac:chgData name=" " userId="60bacaf3-c320-4c62-bcf4-3813af67fb3a" providerId="ADAL" clId="{F3421EF0-706A-47B4-9689-F00EBDAC7D48}" dt="2018-08-06T05:17:00.507" v="1"/>
          <ac:picMkLst>
            <pc:docMk/>
            <pc:sldMk cId="411958839" sldId="511"/>
            <ac:picMk id="2" creationId="{9F063833-32CF-4DBD-9FBB-9856E178BB73}"/>
          </ac:picMkLst>
        </pc:picChg>
        <pc:picChg chg="add del mod">
          <ac:chgData name=" " userId="60bacaf3-c320-4c62-bcf4-3813af67fb3a" providerId="ADAL" clId="{F3421EF0-706A-47B4-9689-F00EBDAC7D48}" dt="2018-08-06T05:17:17.335" v="2"/>
          <ac:picMkLst>
            <pc:docMk/>
            <pc:sldMk cId="411958839" sldId="511"/>
            <ac:picMk id="4" creationId="{ECB6D479-D467-411F-A271-9AFE6F4513AD}"/>
          </ac:picMkLst>
        </pc:picChg>
        <pc:picChg chg="add del mod">
          <ac:chgData name=" " userId="60bacaf3-c320-4c62-bcf4-3813af67fb3a" providerId="ADAL" clId="{F3421EF0-706A-47B4-9689-F00EBDAC7D48}" dt="2018-08-06T05:17:28.441" v="3"/>
          <ac:picMkLst>
            <pc:docMk/>
            <pc:sldMk cId="411958839" sldId="511"/>
            <ac:picMk id="9" creationId="{DD8A1C91-7A45-44BA-8A88-C5FAAFCB2E73}"/>
          </ac:picMkLst>
        </pc:picChg>
        <pc:picChg chg="add del mod">
          <ac:chgData name=" " userId="60bacaf3-c320-4c62-bcf4-3813af67fb3a" providerId="ADAL" clId="{F3421EF0-706A-47B4-9689-F00EBDAC7D48}" dt="2018-08-06T05:20:10.040" v="4"/>
          <ac:picMkLst>
            <pc:docMk/>
            <pc:sldMk cId="411958839" sldId="511"/>
            <ac:picMk id="10" creationId="{873C431E-CB79-40C7-B9A4-318B846CB44E}"/>
          </ac:picMkLst>
        </pc:picChg>
        <pc:picChg chg="add mod">
          <ac:chgData name=" " userId="60bacaf3-c320-4c62-bcf4-3813af67fb3a" providerId="ADAL" clId="{F3421EF0-706A-47B4-9689-F00EBDAC7D48}" dt="2018-08-06T05:20:10.040" v="4"/>
          <ac:picMkLst>
            <pc:docMk/>
            <pc:sldMk cId="411958839" sldId="511"/>
            <ac:picMk id="11" creationId="{E1B31C0B-0C9D-412C-A20C-23658DDD1835}"/>
          </ac:picMkLst>
        </pc:picChg>
      </pc:sldChg>
      <pc:sldChg chg="addSp delSp modSp">
        <pc:chgData name=" " userId="60bacaf3-c320-4c62-bcf4-3813af67fb3a" providerId="ADAL" clId="{F3421EF0-706A-47B4-9689-F00EBDAC7D48}" dt="2018-08-06T05:20:10.040" v="4"/>
        <pc:sldMkLst>
          <pc:docMk/>
          <pc:sldMk cId="304929145" sldId="512"/>
        </pc:sldMkLst>
        <pc:picChg chg="add del mod">
          <ac:chgData name=" " userId="60bacaf3-c320-4c62-bcf4-3813af67fb3a" providerId="ADAL" clId="{F3421EF0-706A-47B4-9689-F00EBDAC7D48}" dt="2018-08-06T05:20:10.040" v="4"/>
          <ac:picMkLst>
            <pc:docMk/>
            <pc:sldMk cId="304929145" sldId="512"/>
            <ac:picMk id="2" creationId="{4EB35366-DBAA-4010-9DC4-88F840D46A5D}"/>
          </ac:picMkLst>
        </pc:picChg>
        <pc:picChg chg="add mod">
          <ac:chgData name=" " userId="60bacaf3-c320-4c62-bcf4-3813af67fb3a" providerId="ADAL" clId="{F3421EF0-706A-47B4-9689-F00EBDAC7D48}" dt="2018-08-06T05:20:10.040" v="4"/>
          <ac:picMkLst>
            <pc:docMk/>
            <pc:sldMk cId="304929145" sldId="512"/>
            <ac:picMk id="20" creationId="{387B937F-6F79-49F3-9506-B0FDF98D68C1}"/>
          </ac:picMkLst>
        </pc:picChg>
      </pc:sldChg>
      <pc:sldChg chg="addSp delSp modSp">
        <pc:chgData name=" " userId="60bacaf3-c320-4c62-bcf4-3813af67fb3a" providerId="ADAL" clId="{F3421EF0-706A-47B4-9689-F00EBDAC7D48}" dt="2018-08-06T05:26:05.016" v="6"/>
        <pc:sldMkLst>
          <pc:docMk/>
          <pc:sldMk cId="1048158273" sldId="513"/>
        </pc:sldMkLst>
        <pc:picChg chg="add del mod">
          <ac:chgData name=" " userId="60bacaf3-c320-4c62-bcf4-3813af67fb3a" providerId="ADAL" clId="{F3421EF0-706A-47B4-9689-F00EBDAC7D48}" dt="2018-08-06T05:21:47.424" v="5"/>
          <ac:picMkLst>
            <pc:docMk/>
            <pc:sldMk cId="1048158273" sldId="513"/>
            <ac:picMk id="10" creationId="{A4133526-0750-4339-ABE0-59013C06853C}"/>
          </ac:picMkLst>
        </pc:picChg>
        <pc:picChg chg="add del mod">
          <ac:chgData name=" " userId="60bacaf3-c320-4c62-bcf4-3813af67fb3a" providerId="ADAL" clId="{F3421EF0-706A-47B4-9689-F00EBDAC7D48}" dt="2018-08-06T05:26:05.016" v="6"/>
          <ac:picMkLst>
            <pc:docMk/>
            <pc:sldMk cId="1048158273" sldId="513"/>
            <ac:picMk id="13" creationId="{F65B47FA-B0FA-4099-907E-07AD6FF167A8}"/>
          </ac:picMkLst>
        </pc:picChg>
        <pc:picChg chg="add mod">
          <ac:chgData name=" " userId="60bacaf3-c320-4c62-bcf4-3813af67fb3a" providerId="ADAL" clId="{F3421EF0-706A-47B4-9689-F00EBDAC7D48}" dt="2018-08-06T05:26:05.016" v="6"/>
          <ac:picMkLst>
            <pc:docMk/>
            <pc:sldMk cId="1048158273" sldId="513"/>
            <ac:picMk id="15" creationId="{3946D5BF-DF35-49A3-B2CF-A722A8336D5B}"/>
          </ac:picMkLst>
        </pc:picChg>
        <pc:inkChg chg="add del">
          <ac:chgData name=" " userId="60bacaf3-c320-4c62-bcf4-3813af67fb3a" providerId="ADAL" clId="{F3421EF0-706A-47B4-9689-F00EBDAC7D48}" dt="2018-08-06T05:21:47.424" v="5"/>
          <ac:inkMkLst>
            <pc:docMk/>
            <pc:sldMk cId="1048158273" sldId="513"/>
            <ac:inkMk id="7" creationId="{75AEDDD6-C11F-418E-9BC3-2C8D84A24986}"/>
          </ac:inkMkLst>
        </pc:inkChg>
        <pc:inkChg chg="add del">
          <ac:chgData name=" " userId="60bacaf3-c320-4c62-bcf4-3813af67fb3a" providerId="ADAL" clId="{F3421EF0-706A-47B4-9689-F00EBDAC7D48}" dt="2018-08-06T05:26:05.016" v="6"/>
          <ac:inkMkLst>
            <pc:docMk/>
            <pc:sldMk cId="1048158273" sldId="513"/>
            <ac:inkMk id="12" creationId="{704A5D15-9973-48ED-A97A-1852B400CC8E}"/>
          </ac:inkMkLst>
        </pc:inkChg>
        <pc:inkChg chg="add">
          <ac:chgData name=" " userId="60bacaf3-c320-4c62-bcf4-3813af67fb3a" providerId="ADAL" clId="{F3421EF0-706A-47B4-9689-F00EBDAC7D48}" dt="2018-08-06T05:26:05.016" v="6"/>
          <ac:inkMkLst>
            <pc:docMk/>
            <pc:sldMk cId="1048158273" sldId="513"/>
            <ac:inkMk id="14" creationId="{5B74AB34-55B1-4D22-AC6B-7D7AD20C41B9}"/>
          </ac:inkMkLst>
        </pc:inkChg>
      </pc:sldChg>
      <pc:sldChg chg="addSp delSp modSp">
        <pc:chgData name=" " userId="60bacaf3-c320-4c62-bcf4-3813af67fb3a" providerId="ADAL" clId="{F3421EF0-706A-47B4-9689-F00EBDAC7D48}" dt="2018-08-06T05:26:05.016" v="6"/>
        <pc:sldMkLst>
          <pc:docMk/>
          <pc:sldMk cId="587737970" sldId="514"/>
        </pc:sldMkLst>
        <pc:picChg chg="add del mod">
          <ac:chgData name=" " userId="60bacaf3-c320-4c62-bcf4-3813af67fb3a" providerId="ADAL" clId="{F3421EF0-706A-47B4-9689-F00EBDAC7D48}" dt="2018-08-06T05:26:05.016" v="6"/>
          <ac:picMkLst>
            <pc:docMk/>
            <pc:sldMk cId="587737970" sldId="514"/>
            <ac:picMk id="7" creationId="{1BE4DE1C-9AFE-424D-B544-D1D94E5092CD}"/>
          </ac:picMkLst>
        </pc:picChg>
        <pc:picChg chg="add mod">
          <ac:chgData name=" " userId="60bacaf3-c320-4c62-bcf4-3813af67fb3a" providerId="ADAL" clId="{F3421EF0-706A-47B4-9689-F00EBDAC7D48}" dt="2018-08-06T05:26:05.016" v="6"/>
          <ac:picMkLst>
            <pc:docMk/>
            <pc:sldMk cId="587737970" sldId="514"/>
            <ac:picMk id="13" creationId="{CFC2A9BF-17FC-4477-B545-3FA79321CE8C}"/>
          </ac:picMkLst>
        </pc:picChg>
        <pc:inkChg chg="add del">
          <ac:chgData name=" " userId="60bacaf3-c320-4c62-bcf4-3813af67fb3a" providerId="ADAL" clId="{F3421EF0-706A-47B4-9689-F00EBDAC7D48}" dt="2018-08-06T05:26:05.016" v="6"/>
          <ac:inkMkLst>
            <pc:docMk/>
            <pc:sldMk cId="587737970" sldId="514"/>
            <ac:inkMk id="4" creationId="{EDB873E5-268B-406A-B4B4-CEDA223AB8B4}"/>
          </ac:inkMkLst>
        </pc:inkChg>
        <pc:inkChg chg="add">
          <ac:chgData name=" " userId="60bacaf3-c320-4c62-bcf4-3813af67fb3a" providerId="ADAL" clId="{F3421EF0-706A-47B4-9689-F00EBDAC7D48}" dt="2018-08-06T05:26:05.016" v="6"/>
          <ac:inkMkLst>
            <pc:docMk/>
            <pc:sldMk cId="587737970" sldId="514"/>
            <ac:inkMk id="10" creationId="{EEB14AF6-2FD6-4E0C-9A92-B993C2B4B24F}"/>
          </ac:inkMkLst>
        </pc:inkChg>
      </pc:sldChg>
      <pc:sldChg chg="addSp modSp">
        <pc:chgData name=" " userId="60bacaf3-c320-4c62-bcf4-3813af67fb3a" providerId="ADAL" clId="{F3421EF0-706A-47B4-9689-F00EBDAC7D48}" dt="2018-08-06T05:26:05.016" v="6"/>
        <pc:sldMkLst>
          <pc:docMk/>
          <pc:sldMk cId="1834769237" sldId="515"/>
        </pc:sldMkLst>
        <pc:picChg chg="add mod">
          <ac:chgData name=" " userId="60bacaf3-c320-4c62-bcf4-3813af67fb3a" providerId="ADAL" clId="{F3421EF0-706A-47B4-9689-F00EBDAC7D48}" dt="2018-08-06T05:26:05.016" v="6"/>
          <ac:picMkLst>
            <pc:docMk/>
            <pc:sldMk cId="1834769237" sldId="515"/>
            <ac:picMk id="5" creationId="{719C3EDF-5FED-45FD-AC81-F369EFA8EF08}"/>
          </ac:picMkLst>
        </pc:picChg>
        <pc:inkChg chg="add">
          <ac:chgData name=" " userId="60bacaf3-c320-4c62-bcf4-3813af67fb3a" providerId="ADAL" clId="{F3421EF0-706A-47B4-9689-F00EBDAC7D48}" dt="2018-08-06T05:26:05.016" v="6"/>
          <ac:inkMkLst>
            <pc:docMk/>
            <pc:sldMk cId="1834769237" sldId="515"/>
            <ac:inkMk id="4" creationId="{8084B14A-3FB0-4A06-B7EE-E77331DF8335}"/>
          </ac:inkMkLst>
        </pc:inkChg>
      </pc:sldChg>
      <pc:sldChg chg="addSp delSp modSp">
        <pc:chgData name=" " userId="60bacaf3-c320-4c62-bcf4-3813af67fb3a" providerId="ADAL" clId="{F3421EF0-706A-47B4-9689-F00EBDAC7D48}" dt="2018-08-06T05:30:54.677" v="7"/>
        <pc:sldMkLst>
          <pc:docMk/>
          <pc:sldMk cId="1248878986" sldId="516"/>
        </pc:sldMkLst>
        <pc:picChg chg="add del mod">
          <ac:chgData name=" " userId="60bacaf3-c320-4c62-bcf4-3813af67fb3a" providerId="ADAL" clId="{F3421EF0-706A-47B4-9689-F00EBDAC7D48}" dt="2018-08-06T05:30:54.677" v="7"/>
          <ac:picMkLst>
            <pc:docMk/>
            <pc:sldMk cId="1248878986" sldId="516"/>
            <ac:picMk id="4" creationId="{327D84BA-038A-4B14-8EEE-A776BE66540B}"/>
          </ac:picMkLst>
        </pc:picChg>
        <pc:picChg chg="add mod">
          <ac:chgData name=" " userId="60bacaf3-c320-4c62-bcf4-3813af67fb3a" providerId="ADAL" clId="{F3421EF0-706A-47B4-9689-F00EBDAC7D48}" dt="2018-08-06T05:30:54.677" v="7"/>
          <ac:picMkLst>
            <pc:docMk/>
            <pc:sldMk cId="1248878986" sldId="516"/>
            <ac:picMk id="10" creationId="{AF18AC70-F045-4564-BE0A-6A015154D3C0}"/>
          </ac:picMkLst>
        </pc:picChg>
        <pc:inkChg chg="add">
          <ac:chgData name=" " userId="60bacaf3-c320-4c62-bcf4-3813af67fb3a" providerId="ADAL" clId="{F3421EF0-706A-47B4-9689-F00EBDAC7D48}" dt="2018-08-06T05:30:54.677" v="7"/>
          <ac:inkMkLst>
            <pc:docMk/>
            <pc:sldMk cId="1248878986" sldId="516"/>
            <ac:inkMk id="5" creationId="{F4382C6C-57EE-4B17-B231-DF455AEA7007}"/>
          </ac:inkMkLst>
        </pc:inkChg>
      </pc:sldChg>
      <pc:sldChg chg="addSp modSp">
        <pc:chgData name=" " userId="60bacaf3-c320-4c62-bcf4-3813af67fb3a" providerId="ADAL" clId="{F3421EF0-706A-47B4-9689-F00EBDAC7D48}" dt="2018-08-06T05:30:54.677" v="7"/>
        <pc:sldMkLst>
          <pc:docMk/>
          <pc:sldMk cId="403951924" sldId="517"/>
        </pc:sldMkLst>
        <pc:picChg chg="add mod">
          <ac:chgData name=" " userId="60bacaf3-c320-4c62-bcf4-3813af67fb3a" providerId="ADAL" clId="{F3421EF0-706A-47B4-9689-F00EBDAC7D48}" dt="2018-08-06T05:30:54.677" v="7"/>
          <ac:picMkLst>
            <pc:docMk/>
            <pc:sldMk cId="403951924" sldId="517"/>
            <ac:picMk id="5" creationId="{F304D465-1937-4FF6-88EA-E40B9DDD409B}"/>
          </ac:picMkLst>
        </pc:picChg>
        <pc:inkChg chg="add">
          <ac:chgData name=" " userId="60bacaf3-c320-4c62-bcf4-3813af67fb3a" providerId="ADAL" clId="{F3421EF0-706A-47B4-9689-F00EBDAC7D48}" dt="2018-08-06T05:30:54.677" v="7"/>
          <ac:inkMkLst>
            <pc:docMk/>
            <pc:sldMk cId="403951924" sldId="517"/>
            <ac:inkMk id="4" creationId="{A9D83F77-3095-48EE-ACA7-76B217CC9E2B}"/>
          </ac:inkMkLst>
        </pc:inkChg>
      </pc:sldChg>
      <pc:sldChg chg="addSp modSp">
        <pc:chgData name=" " userId="60bacaf3-c320-4c62-bcf4-3813af67fb3a" providerId="ADAL" clId="{F3421EF0-706A-47B4-9689-F00EBDAC7D48}" dt="2018-08-06T05:30:54.677" v="7"/>
        <pc:sldMkLst>
          <pc:docMk/>
          <pc:sldMk cId="1024178501" sldId="518"/>
        </pc:sldMkLst>
        <pc:picChg chg="add mod">
          <ac:chgData name=" " userId="60bacaf3-c320-4c62-bcf4-3813af67fb3a" providerId="ADAL" clId="{F3421EF0-706A-47B4-9689-F00EBDAC7D48}" dt="2018-08-06T05:30:54.677" v="7"/>
          <ac:picMkLst>
            <pc:docMk/>
            <pc:sldMk cId="1024178501" sldId="518"/>
            <ac:picMk id="5" creationId="{9D6AC0D2-94BD-41FF-B375-C1EE2460E502}"/>
          </ac:picMkLst>
        </pc:picChg>
        <pc:inkChg chg="add">
          <ac:chgData name=" " userId="60bacaf3-c320-4c62-bcf4-3813af67fb3a" providerId="ADAL" clId="{F3421EF0-706A-47B4-9689-F00EBDAC7D48}" dt="2018-08-06T05:30:54.677" v="7"/>
          <ac:inkMkLst>
            <pc:docMk/>
            <pc:sldMk cId="1024178501" sldId="518"/>
            <ac:inkMk id="4" creationId="{CF191628-C242-4507-868A-EB3B94BE57AC}"/>
          </ac:inkMkLst>
        </pc:inkChg>
      </pc:sldChg>
      <pc:sldChg chg="addSp modSp">
        <pc:chgData name=" " userId="60bacaf3-c320-4c62-bcf4-3813af67fb3a" providerId="ADAL" clId="{F3421EF0-706A-47B4-9689-F00EBDAC7D48}" dt="2018-08-06T05:30:54.677" v="7"/>
        <pc:sldMkLst>
          <pc:docMk/>
          <pc:sldMk cId="1286635602" sldId="519"/>
        </pc:sldMkLst>
        <pc:picChg chg="add mod">
          <ac:chgData name=" " userId="60bacaf3-c320-4c62-bcf4-3813af67fb3a" providerId="ADAL" clId="{F3421EF0-706A-47B4-9689-F00EBDAC7D48}" dt="2018-08-06T05:30:54.677" v="7"/>
          <ac:picMkLst>
            <pc:docMk/>
            <pc:sldMk cId="1286635602" sldId="519"/>
            <ac:picMk id="5" creationId="{146313A2-B7BD-4E9D-AEBC-DABD87A49D2A}"/>
          </ac:picMkLst>
        </pc:picChg>
        <pc:inkChg chg="add">
          <ac:chgData name=" " userId="60bacaf3-c320-4c62-bcf4-3813af67fb3a" providerId="ADAL" clId="{F3421EF0-706A-47B4-9689-F00EBDAC7D48}" dt="2018-08-06T05:30:54.677" v="7"/>
          <ac:inkMkLst>
            <pc:docMk/>
            <pc:sldMk cId="1286635602" sldId="519"/>
            <ac:inkMk id="4" creationId="{82D75137-0ACB-4BB4-B35E-F440E0BD8734}"/>
          </ac:inkMkLst>
        </pc:inkChg>
      </pc:sldChg>
      <pc:sldChg chg="addSp modSp">
        <pc:chgData name=" " userId="60bacaf3-c320-4c62-bcf4-3813af67fb3a" providerId="ADAL" clId="{F3421EF0-706A-47B4-9689-F00EBDAC7D48}" dt="2018-08-06T05:30:54.677" v="7"/>
        <pc:sldMkLst>
          <pc:docMk/>
          <pc:sldMk cId="1471721171" sldId="520"/>
        </pc:sldMkLst>
        <pc:picChg chg="add mod">
          <ac:chgData name=" " userId="60bacaf3-c320-4c62-bcf4-3813af67fb3a" providerId="ADAL" clId="{F3421EF0-706A-47B4-9689-F00EBDAC7D48}" dt="2018-08-06T05:30:54.677" v="7"/>
          <ac:picMkLst>
            <pc:docMk/>
            <pc:sldMk cId="1471721171" sldId="520"/>
            <ac:picMk id="5" creationId="{AFAD5446-F352-49B7-9EEB-99093FFC286C}"/>
          </ac:picMkLst>
        </pc:picChg>
        <pc:inkChg chg="add">
          <ac:chgData name=" " userId="60bacaf3-c320-4c62-bcf4-3813af67fb3a" providerId="ADAL" clId="{F3421EF0-706A-47B4-9689-F00EBDAC7D48}" dt="2018-08-06T05:30:54.677" v="7"/>
          <ac:inkMkLst>
            <pc:docMk/>
            <pc:sldMk cId="1471721171" sldId="520"/>
            <ac:inkMk id="4" creationId="{2F0303BF-9DFA-4EE2-B555-DC3CBFFF0823}"/>
          </ac:inkMkLst>
        </pc:ink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56D40-764E-476E-B5E6-4049846BDF68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ADBE4-966B-4F0C-AF81-59D2D1B8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47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 noChangeAspect="1"/>
          </p:cNvSpPr>
          <p:nvPr>
            <p:ph type="subTitle" idx="1" hasCustomPrompt="1"/>
          </p:nvPr>
        </p:nvSpPr>
        <p:spPr>
          <a:xfrm>
            <a:off x="828452" y="846000"/>
            <a:ext cx="4687098" cy="830997"/>
          </a:xfrm>
          <a:noFill/>
        </p:spPr>
        <p:txBody>
          <a:bodyPr wrap="none" lIns="0" tIns="0" rIns="0" bIns="0" rtlCol="0">
            <a:noAutofit/>
          </a:bodyPr>
          <a:lstStyle>
            <a:lvl1pPr marL="0" indent="0" algn="l" defTabSz="457200" rtl="0" eaLnBrk="1" latinLnBrk="0" hangingPunct="1">
              <a:buNone/>
              <a:def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8D9DD8"/>
                </a:solidFill>
                <a:effectLst/>
                <a:uLnTx/>
                <a:uFillTx/>
                <a:latin typeface="KoPub돋움체_Pro Light" panose="02020603020101020101" pitchFamily="18" charset="-127"/>
                <a:ea typeface="KoPub돋움체_Pro Light" panose="02020603020101020101" pitchFamily="18" charset="-127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UNIT 33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8452" y="1906719"/>
            <a:ext cx="6912841" cy="1522281"/>
          </a:xfrm>
          <a:noFill/>
        </p:spPr>
        <p:txBody>
          <a:bodyPr wrap="square" lIns="0" tIns="0" rIns="0" bIns="0" rtlCol="0" anchor="t" anchorCtr="0">
            <a:noAutofit/>
          </a:bodyPr>
          <a:lstStyle>
            <a:lvl1pPr marL="0" algn="l" defTabSz="457200" rtl="0" eaLnBrk="1" latinLnBrk="0" hangingPunct="1">
              <a:defRPr lang="en-US" sz="4800" b="1" kern="1200" dirty="0">
                <a:solidFill>
                  <a:schemeClr val="bg1"/>
                </a:solidFill>
                <a:latin typeface="KoPub돋움체_Pro Bold" panose="02020603020101020101" pitchFamily="18" charset="-127"/>
                <a:ea typeface="KoPub돋움체_Pro Bold" panose="02020603020101020101" pitchFamily="18" charset="-127"/>
                <a:cs typeface="+mn-cs"/>
              </a:defRPr>
            </a:lvl1pPr>
          </a:lstStyle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92667126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orient="horz" pos="10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1830388" y="5078133"/>
            <a:ext cx="5329237" cy="423749"/>
          </a:xfrm>
        </p:spPr>
        <p:txBody>
          <a:bodyPr tIns="18288" bIns="18288"/>
          <a:lstStyle>
            <a:lvl1pPr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1967321" y="5513243"/>
            <a:ext cx="5216365" cy="935037"/>
          </a:xfrm>
        </p:spPr>
        <p:txBody>
          <a:bodyPr/>
          <a:lstStyle>
            <a:lvl1pPr marL="174625" indent="-174625">
              <a:lnSpc>
                <a:spcPct val="100000"/>
              </a:lnSpc>
              <a:spcBef>
                <a:spcPts val="300"/>
              </a:spcBef>
              <a:defRPr sz="1300">
                <a:solidFill>
                  <a:srgbClr val="373737"/>
                </a:solidFill>
              </a:defRPr>
            </a:lvl1pPr>
            <a:lvl2pPr>
              <a:spcBef>
                <a:spcPts val="200"/>
              </a:spcBef>
              <a:defRPr sz="1200"/>
            </a:lvl2pPr>
            <a:lvl3pPr>
              <a:spcBef>
                <a:spcPts val="100"/>
              </a:spcBef>
              <a:defRPr sz="1200"/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8"/>
          </p:nvPr>
        </p:nvSpPr>
        <p:spPr>
          <a:xfrm>
            <a:off x="1868332" y="1553021"/>
            <a:ext cx="5278773" cy="3312262"/>
          </a:xfrm>
          <a:effectLst>
            <a:outerShdw blurRad="190500" dist="63500" dir="2700000">
              <a:srgbClr val="000000">
                <a:alpha val="43000"/>
              </a:srgbClr>
            </a:outerShdw>
          </a:effectLst>
        </p:spPr>
        <p:txBody>
          <a:bodyPr rtlCol="0">
            <a:noAutofit/>
          </a:bodyPr>
          <a:lstStyle>
            <a:lvl1pPr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E382E-3682-864D-BAAA-426D382364D6}" type="datetime1">
              <a:rPr lang="en-US"/>
              <a:pPr>
                <a:defRPr/>
              </a:pPr>
              <a:t>9/3/2018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F1395-DF07-7644-8D70-6CD057F69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5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2726889" y="1519159"/>
            <a:ext cx="5329237" cy="323753"/>
          </a:xfrm>
        </p:spPr>
        <p:txBody>
          <a:bodyPr tIns="18288" bIns="18288"/>
          <a:lstStyle>
            <a:lvl1pPr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2838920" y="1854654"/>
            <a:ext cx="5216365" cy="909716"/>
          </a:xfrm>
        </p:spPr>
        <p:txBody>
          <a:bodyPr/>
          <a:lstStyle>
            <a:lvl1pPr marL="174625" indent="-174625">
              <a:lnSpc>
                <a:spcPct val="100000"/>
              </a:lnSpc>
              <a:spcBef>
                <a:spcPts val="300"/>
              </a:spcBef>
              <a:defRPr sz="1200">
                <a:solidFill>
                  <a:srgbClr val="373737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2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8"/>
          </p:nvPr>
        </p:nvSpPr>
        <p:spPr>
          <a:xfrm>
            <a:off x="984284" y="1519157"/>
            <a:ext cx="1530900" cy="1266038"/>
          </a:xfrm>
          <a:effectLst>
            <a:outerShdw blurRad="190500" dist="63500" dir="2700000">
              <a:srgbClr val="000000">
                <a:alpha val="43000"/>
              </a:srgbClr>
            </a:outerShdw>
          </a:effectLst>
        </p:spPr>
        <p:txBody>
          <a:bodyPr rtlCol="0">
            <a:noAutofit/>
          </a:bodyPr>
          <a:lstStyle>
            <a:lvl1pPr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9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984284" y="3113027"/>
            <a:ext cx="1530900" cy="1266038"/>
          </a:xfrm>
          <a:effectLst>
            <a:outerShdw blurRad="190500" dist="63500" dir="2700000">
              <a:srgbClr val="000000">
                <a:alpha val="43000"/>
              </a:srgbClr>
            </a:outerShdw>
          </a:effectLst>
        </p:spPr>
        <p:txBody>
          <a:bodyPr rtlCol="0">
            <a:noAutofit/>
          </a:bodyPr>
          <a:lstStyle>
            <a:lvl1pPr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10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984284" y="4706897"/>
            <a:ext cx="1530900" cy="1266038"/>
          </a:xfrm>
          <a:effectLst>
            <a:outerShdw blurRad="190500" dist="63500" dir="2700000">
              <a:srgbClr val="000000">
                <a:alpha val="43000"/>
              </a:srgbClr>
            </a:outerShdw>
          </a:effectLst>
        </p:spPr>
        <p:txBody>
          <a:bodyPr rtlCol="0">
            <a:noAutofit/>
          </a:bodyPr>
          <a:lstStyle>
            <a:lvl1pPr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2726889" y="3113029"/>
            <a:ext cx="5329237" cy="323753"/>
          </a:xfrm>
        </p:spPr>
        <p:txBody>
          <a:bodyPr tIns="18288" bIns="18288"/>
          <a:lstStyle>
            <a:lvl1pPr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22"/>
          </p:nvPr>
        </p:nvSpPr>
        <p:spPr>
          <a:xfrm>
            <a:off x="2838920" y="3448524"/>
            <a:ext cx="5216365" cy="909716"/>
          </a:xfrm>
        </p:spPr>
        <p:txBody>
          <a:bodyPr/>
          <a:lstStyle>
            <a:lvl1pPr marL="174625" indent="-174625">
              <a:lnSpc>
                <a:spcPct val="100000"/>
              </a:lnSpc>
              <a:spcBef>
                <a:spcPts val="300"/>
              </a:spcBef>
              <a:defRPr sz="1200">
                <a:solidFill>
                  <a:srgbClr val="373737"/>
                </a:solidFill>
              </a:defRPr>
            </a:lvl1pPr>
            <a:lvl2pPr>
              <a:defRPr sz="1100"/>
            </a:lvl2pPr>
            <a:lvl3pPr>
              <a:defRPr sz="11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3"/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2726889" y="4706900"/>
            <a:ext cx="5329237" cy="323753"/>
          </a:xfrm>
        </p:spPr>
        <p:txBody>
          <a:bodyPr tIns="18288" bIns="18288"/>
          <a:lstStyle>
            <a:lvl1pPr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24"/>
          </p:nvPr>
        </p:nvSpPr>
        <p:spPr>
          <a:xfrm>
            <a:off x="2838920" y="5042395"/>
            <a:ext cx="5216365" cy="909716"/>
          </a:xfrm>
        </p:spPr>
        <p:txBody>
          <a:bodyPr/>
          <a:lstStyle>
            <a:lvl1pPr marL="174625" indent="-174625">
              <a:lnSpc>
                <a:spcPct val="100000"/>
              </a:lnSpc>
              <a:spcBef>
                <a:spcPts val="300"/>
              </a:spcBef>
              <a:defRPr sz="1200">
                <a:solidFill>
                  <a:srgbClr val="373737"/>
                </a:solidFill>
              </a:defRPr>
            </a:lvl1pPr>
            <a:lvl2pPr>
              <a:defRPr sz="1100"/>
            </a:lvl2pPr>
            <a:lvl3pPr>
              <a:defRPr sz="11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F553F-D6CF-024A-83E8-16C5ACBDBF0C}" type="datetime1">
              <a:rPr lang="en-US"/>
              <a:pPr>
                <a:defRPr/>
              </a:pPr>
              <a:t>9/3/2018</a:t>
            </a:fld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D706A-52FD-E64D-AE1E-7C9D69A6B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55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98996" y="1400681"/>
            <a:ext cx="3266506" cy="5140855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944322" y="1271542"/>
            <a:ext cx="4576923" cy="423339"/>
          </a:xfrm>
        </p:spPr>
        <p:txBody>
          <a:bodyPr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944322" y="1707014"/>
            <a:ext cx="4576923" cy="4209134"/>
          </a:xfrm>
        </p:spPr>
        <p:txBody>
          <a:bodyPr/>
          <a:lstStyle>
            <a:lvl1pPr>
              <a:lnSpc>
                <a:spcPct val="100000"/>
              </a:lnSpc>
              <a:spcBef>
                <a:spcPts val="400"/>
              </a:spcBef>
              <a:defRPr sz="1400"/>
            </a:lvl1pPr>
            <a:lvl2pPr>
              <a:lnSpc>
                <a:spcPct val="100000"/>
              </a:lnSpc>
              <a:spcBef>
                <a:spcPts val="300"/>
              </a:spcBef>
              <a:defRPr sz="1200"/>
            </a:lvl2pPr>
            <a:lvl3pPr>
              <a:lnSpc>
                <a:spcPct val="100000"/>
              </a:lnSpc>
              <a:spcBef>
                <a:spcPts val="200"/>
              </a:spcBef>
              <a:defRPr sz="1100"/>
            </a:lvl3pPr>
            <a:lvl4pPr>
              <a:lnSpc>
                <a:spcPct val="100000"/>
              </a:lnSpc>
              <a:spcBef>
                <a:spcPts val="100"/>
              </a:spcBef>
              <a:defRPr sz="1050"/>
            </a:lvl4pPr>
            <a:lvl5pPr>
              <a:lnSpc>
                <a:spcPct val="100000"/>
              </a:lnSpc>
              <a:spcBef>
                <a:spcPts val="100"/>
              </a:spcBef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B569C-1EA5-424B-AEC8-7C697A5412D8}" type="datetime1">
              <a:rPr lang="en-US"/>
              <a:pPr>
                <a:defRPr/>
              </a:pPr>
              <a:t>9/3/2018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1BB04-64BC-524B-8E69-A4BB3B716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79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6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7538" y="748130"/>
            <a:ext cx="4501662" cy="800724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995615" y="6547962"/>
            <a:ext cx="1288163" cy="292565"/>
          </a:xfrm>
        </p:spPr>
        <p:txBody>
          <a:bodyPr/>
          <a:lstStyle/>
          <a:p>
            <a:fld id="{7E81C33E-41CC-7144-9EE9-6BB47BFC27EB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21923" y="6547962"/>
            <a:ext cx="2086022" cy="29256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95846" y="6547962"/>
            <a:ext cx="890953" cy="292565"/>
          </a:xfrm>
        </p:spPr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803677" y="1730693"/>
            <a:ext cx="4035523" cy="423339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000" b="0" kern="1200" cap="small" dirty="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</a:pPr>
            <a:r>
              <a:rPr lang="en-US" dirty="0"/>
              <a:t>Click to edit Master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865077" y="2139462"/>
            <a:ext cx="3974124" cy="4073769"/>
          </a:xfrm>
        </p:spPr>
        <p:txBody>
          <a:bodyPr/>
          <a:lstStyle>
            <a:lvl1pPr>
              <a:lnSpc>
                <a:spcPct val="100000"/>
              </a:lnSpc>
              <a:spcBef>
                <a:spcPts val="400"/>
              </a:spcBef>
              <a:defRPr sz="1400"/>
            </a:lvl1pPr>
            <a:lvl2pPr>
              <a:lnSpc>
                <a:spcPct val="100000"/>
              </a:lnSpc>
              <a:spcBef>
                <a:spcPts val="300"/>
              </a:spcBef>
              <a:defRPr sz="1200"/>
            </a:lvl2pPr>
            <a:lvl3pPr>
              <a:lnSpc>
                <a:spcPct val="100000"/>
              </a:lnSpc>
              <a:spcBef>
                <a:spcPts val="200"/>
              </a:spcBef>
              <a:defRPr sz="1100"/>
            </a:lvl3pPr>
            <a:lvl4pPr>
              <a:lnSpc>
                <a:spcPct val="100000"/>
              </a:lnSpc>
              <a:spcBef>
                <a:spcPts val="100"/>
              </a:spcBef>
              <a:defRPr sz="1050"/>
            </a:lvl4pPr>
            <a:lvl5pPr>
              <a:lnSpc>
                <a:spcPct val="100000"/>
              </a:lnSpc>
              <a:spcBef>
                <a:spcPts val="100"/>
              </a:spcBef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1934308" y="0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0" y="2286001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1934308" y="2286001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0" y="4572000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1934308" y="4572000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78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 Wash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orld-map_wash2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8425"/>
            <a:ext cx="9144000" cy="44639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EBC88-5945-6548-81AC-D1E801230918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29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ashout Map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orld-map_wash2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8425"/>
            <a:ext cx="9144000" cy="44653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1942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FCC0-BCF1-7F40-94F0-C8B3ACD33893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81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 Bold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orld-map_100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004888"/>
            <a:ext cx="9144000" cy="4463935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98B9-3ABE-A242-9F6B-DA9BAB124A35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783013"/>
            <a:ext cx="9144000" cy="1571625"/>
          </a:xfrm>
          <a:prstGeom prst="rect">
            <a:avLst/>
          </a:prstGeom>
          <a:solidFill>
            <a:srgbClr val="000000">
              <a:alpha val="6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4127744"/>
            <a:ext cx="9144000" cy="825867"/>
          </a:xfrm>
        </p:spPr>
        <p:txBody>
          <a:bodyPr wrap="square" anchor="ctr" anchorCtr="0">
            <a:noAutofit/>
          </a:bodyPr>
          <a:lstStyle>
            <a:lvl1pPr marL="0" indent="0" algn="ctr" defTabSz="457200" rtl="0" eaLnBrk="1" latinLnBrk="0" hangingPunct="1">
              <a:buNone/>
              <a:defRPr lang="en-US" sz="4400" b="1" kern="1200" cap="all" dirty="0" smtClean="0">
                <a:solidFill>
                  <a:schemeClr val="bg1"/>
                </a:solidFill>
                <a:latin typeface="Verdana"/>
                <a:ea typeface="+mn-ea"/>
                <a:cs typeface="Verdana"/>
              </a:defRPr>
            </a:lvl1pPr>
          </a:lstStyle>
          <a:p>
            <a:pPr lvl="0"/>
            <a:r>
              <a:rPr lang="en-US" dirty="0"/>
              <a:t>Statement here</a:t>
            </a:r>
          </a:p>
        </p:txBody>
      </p:sp>
    </p:spTree>
    <p:extLst>
      <p:ext uri="{BB962C8B-B14F-4D97-AF65-F5344CB8AC3E}">
        <p14:creationId xmlns:p14="http://schemas.microsoft.com/office/powerpoint/2010/main" val="398714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12 and Statement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-1" y="2286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2285999" y="2286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-1" y="4572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2285999" y="4572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6"/>
          <p:cNvSpPr>
            <a:spLocks noGrp="1"/>
          </p:cNvSpPr>
          <p:nvPr>
            <p:ph type="pic" sz="quarter" idx="23"/>
          </p:nvPr>
        </p:nvSpPr>
        <p:spPr>
          <a:xfrm>
            <a:off x="4571999" y="2286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24"/>
          </p:nvPr>
        </p:nvSpPr>
        <p:spPr>
          <a:xfrm>
            <a:off x="6858000" y="2286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25"/>
          </p:nvPr>
        </p:nvSpPr>
        <p:spPr>
          <a:xfrm>
            <a:off x="4571999" y="4572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6"/>
          </p:nvPr>
        </p:nvSpPr>
        <p:spPr>
          <a:xfrm>
            <a:off x="6858000" y="4572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0" y="3783013"/>
            <a:ext cx="9144000" cy="1572768"/>
          </a:xfrm>
          <a:solidFill>
            <a:srgbClr val="000000">
              <a:alpha val="6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457200" rtl="0" eaLnBrk="1" latinLnBrk="0" hangingPunct="1">
              <a:buNone/>
              <a:defRPr lang="en-US" sz="1600" kern="1200" dirty="0">
                <a:solidFill>
                  <a:srgbClr val="666666"/>
                </a:solidFill>
                <a:latin typeface="Verdana"/>
                <a:ea typeface="+mn-ea"/>
                <a:cs typeface="Verdana"/>
              </a:defRPr>
            </a:lvl1pPr>
          </a:lstStyle>
          <a:p>
            <a:pPr marL="0" lvl="0" indent="-225425" algn="ctr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/>
              <a:t>Statement here</a:t>
            </a:r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-1" y="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2285999" y="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4571999" y="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7" name="Picture Placeholder 6"/>
          <p:cNvSpPr>
            <a:spLocks noGrp="1"/>
          </p:cNvSpPr>
          <p:nvPr>
            <p:ph type="pic" sz="quarter" idx="22"/>
          </p:nvPr>
        </p:nvSpPr>
        <p:spPr>
          <a:xfrm>
            <a:off x="6858000" y="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05156-B5F0-8F44-9B3B-B829BD25E71A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4126524"/>
            <a:ext cx="9144000" cy="825867"/>
          </a:xfrm>
          <a:ln>
            <a:noFill/>
          </a:ln>
        </p:spPr>
        <p:txBody>
          <a:bodyPr wrap="square" anchor="ctr" anchorCtr="0">
            <a:noAutofit/>
          </a:bodyPr>
          <a:lstStyle>
            <a:lvl1pPr marL="0" indent="0" algn="ctr" defTabSz="457200" rtl="0" eaLnBrk="1" latinLnBrk="0" hangingPunct="1">
              <a:buNone/>
              <a:defRPr lang="en-US" sz="4400" b="1" kern="1200" cap="all" dirty="0" smtClean="0">
                <a:solidFill>
                  <a:schemeClr val="bg1"/>
                </a:solidFill>
                <a:latin typeface="Verdana"/>
                <a:ea typeface="+mn-ea"/>
                <a:cs typeface="Verdana"/>
              </a:defRPr>
            </a:lvl1pPr>
          </a:lstStyle>
          <a:p>
            <a:pPr lvl="0"/>
            <a:r>
              <a:rPr lang="en-US" dirty="0"/>
              <a:t>Statement here</a:t>
            </a:r>
          </a:p>
        </p:txBody>
      </p:sp>
    </p:spTree>
    <p:extLst>
      <p:ext uri="{BB962C8B-B14F-4D97-AF65-F5344CB8AC3E}">
        <p14:creationId xmlns:p14="http://schemas.microsoft.com/office/powerpoint/2010/main" val="17371021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obe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merica-globe_shadow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29014" y="203200"/>
            <a:ext cx="6640871" cy="666496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B5F46-2B7F-5B4D-AD94-C45166DC40CF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783013"/>
            <a:ext cx="9144000" cy="1571625"/>
          </a:xfrm>
          <a:prstGeom prst="rect">
            <a:avLst/>
          </a:prstGeom>
          <a:solidFill>
            <a:srgbClr val="000000">
              <a:alpha val="6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4127744"/>
            <a:ext cx="9144000" cy="825867"/>
          </a:xfrm>
        </p:spPr>
        <p:txBody>
          <a:bodyPr wrap="square" anchor="ctr" anchorCtr="0">
            <a:noAutofit/>
          </a:bodyPr>
          <a:lstStyle>
            <a:lvl1pPr marL="0" indent="0" algn="ctr" defTabSz="457200" rtl="0" eaLnBrk="1" latinLnBrk="0" hangingPunct="1">
              <a:buNone/>
              <a:defRPr lang="en-US" sz="4400" b="1" kern="1200" cap="all" dirty="0" smtClean="0">
                <a:solidFill>
                  <a:schemeClr val="bg1"/>
                </a:solidFill>
                <a:latin typeface="Verdana"/>
                <a:ea typeface="+mn-ea"/>
                <a:cs typeface="Verdana"/>
              </a:defRPr>
            </a:lvl1pPr>
          </a:lstStyle>
          <a:p>
            <a:pPr lvl="0"/>
            <a:r>
              <a:rPr lang="en-US" dirty="0"/>
              <a:t>Statement here</a:t>
            </a:r>
          </a:p>
        </p:txBody>
      </p:sp>
    </p:spTree>
    <p:extLst>
      <p:ext uri="{BB962C8B-B14F-4D97-AF65-F5344CB8AC3E}">
        <p14:creationId xmlns:p14="http://schemas.microsoft.com/office/powerpoint/2010/main" val="1666413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ob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merica-globe_shadow_small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2880" y="332740"/>
            <a:ext cx="5059680" cy="5080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7769" y="3884054"/>
            <a:ext cx="4166148" cy="800724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995615" y="6547962"/>
            <a:ext cx="1288163" cy="292565"/>
          </a:xfrm>
        </p:spPr>
        <p:txBody>
          <a:bodyPr/>
          <a:lstStyle/>
          <a:p>
            <a:fld id="{6E7C3E9F-FCDE-664F-9336-1ABBAA0EA927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21923" y="6547962"/>
            <a:ext cx="2086022" cy="29256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95846" y="6547962"/>
            <a:ext cx="890953" cy="292565"/>
          </a:xfrm>
        </p:spPr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708768" y="4699000"/>
            <a:ext cx="4112847" cy="1807308"/>
          </a:xfrm>
        </p:spPr>
        <p:txBody>
          <a:bodyPr/>
          <a:lstStyle>
            <a:lvl1pPr>
              <a:lnSpc>
                <a:spcPct val="100000"/>
              </a:lnSpc>
              <a:spcBef>
                <a:spcPts val="400"/>
              </a:spcBef>
              <a:defRPr sz="1200"/>
            </a:lvl1pPr>
            <a:lvl2pPr>
              <a:lnSpc>
                <a:spcPct val="100000"/>
              </a:lnSpc>
              <a:spcBef>
                <a:spcPts val="300"/>
              </a:spcBef>
              <a:defRPr sz="1100"/>
            </a:lvl2pPr>
            <a:lvl3pPr>
              <a:lnSpc>
                <a:spcPct val="100000"/>
              </a:lnSpc>
              <a:spcBef>
                <a:spcPts val="200"/>
              </a:spcBef>
              <a:defRPr sz="1050"/>
            </a:lvl3pPr>
            <a:lvl4pPr>
              <a:lnSpc>
                <a:spcPct val="100000"/>
              </a:lnSpc>
              <a:spcBef>
                <a:spcPts val="100"/>
              </a:spcBef>
              <a:defRPr sz="1000"/>
            </a:lvl4pPr>
            <a:lvl5pPr>
              <a:lnSpc>
                <a:spcPct val="100000"/>
              </a:lnSpc>
              <a:spcBef>
                <a:spcPts val="100"/>
              </a:spcBef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829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219-5F3D-7F43-849E-768B69F61FFB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833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48132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790700" y="990600"/>
            <a:ext cx="6756400" cy="3683000"/>
          </a:xfrm>
        </p:spPr>
        <p:txBody>
          <a:bodyPr/>
          <a:lstStyle>
            <a:lvl1pPr algn="r">
              <a:buNone/>
              <a:defRPr sz="6000" b="1" baseline="0">
                <a:solidFill>
                  <a:srgbClr val="F79646"/>
                </a:solidFill>
              </a:defRPr>
            </a:lvl1pPr>
          </a:lstStyle>
          <a:p>
            <a:pPr lvl="0"/>
            <a:r>
              <a:rPr lang="en-US" dirty="0"/>
              <a:t>Emphasis Slide</a:t>
            </a:r>
          </a:p>
          <a:p>
            <a:pPr lvl="0"/>
            <a:r>
              <a:rPr lang="en-US" dirty="0"/>
              <a:t>Used for making one important Point</a:t>
            </a:r>
          </a:p>
        </p:txBody>
      </p:sp>
    </p:spTree>
    <p:extLst>
      <p:ext uri="{BB962C8B-B14F-4D97-AF65-F5344CB8AC3E}">
        <p14:creationId xmlns:p14="http://schemas.microsoft.com/office/powerpoint/2010/main" val="14527663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A2EC-FE51-234C-8874-87F532D5C722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16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6BB0B-C07A-EF4C-ADBF-B404E3B41965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739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531E-1DA2-B34A-93A6-C570B815175C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837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E4664-5CFD-1A4D-9B41-76CFD729FE90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60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995" y="1922202"/>
            <a:ext cx="8081453" cy="8007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219-5F3D-7F43-849E-768B69F61FFB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2610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995" y="1355147"/>
            <a:ext cx="8105496" cy="496462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2BFA-C828-2446-9B72-82AD7C7C4D28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29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781" y="1188101"/>
            <a:ext cx="8107710" cy="80072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187" y="2104039"/>
            <a:ext cx="7431304" cy="4215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2BFA-C828-2446-9B72-82AD7C7C4D28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50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53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1802513"/>
            <a:ext cx="6063565" cy="1525991"/>
          </a:xfrm>
          <a:prstGeom prst="rect">
            <a:avLst/>
          </a:prstGeom>
          <a:solidFill>
            <a:srgbClr val="6867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4237838" y="3041745"/>
            <a:ext cx="4906162" cy="860290"/>
          </a:xfrm>
          <a:prstGeom prst="rect">
            <a:avLst/>
          </a:prstGeom>
          <a:solidFill>
            <a:srgbClr val="BC65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903" y="2007073"/>
            <a:ext cx="5357451" cy="1016006"/>
          </a:xfrm>
        </p:spPr>
        <p:txBody>
          <a:bodyPr anchor="ctr"/>
          <a:lstStyle>
            <a:lvl1pPr algn="ctr">
              <a:defRPr sz="2800" b="0" i="0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9607" y="3051981"/>
            <a:ext cx="3974883" cy="792411"/>
          </a:xfrm>
        </p:spPr>
        <p:txBody>
          <a:bodyPr anchor="ctr"/>
          <a:lstStyle>
            <a:lvl1pPr marL="0" indent="0" algn="l">
              <a:buNone/>
              <a:defRPr sz="1700" b="0" cap="all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683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996" y="1052514"/>
            <a:ext cx="3953364" cy="53720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153" y="1052514"/>
            <a:ext cx="3976008" cy="53720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C587-CD89-8C40-AE01-36B25C2FD636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995" y="983189"/>
            <a:ext cx="3960832" cy="568669"/>
          </a:xfrm>
        </p:spPr>
        <p:txBody>
          <a:bodyPr tIns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>
                <a:solidFill>
                  <a:srgbClr val="A6A40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995" y="1562099"/>
            <a:ext cx="3960832" cy="4920071"/>
          </a:xfrm>
        </p:spPr>
        <p:txBody>
          <a:bodyPr/>
          <a:lstStyle>
            <a:lvl1pPr>
              <a:defRPr sz="1600">
                <a:solidFill>
                  <a:srgbClr val="504B4B"/>
                </a:solidFill>
              </a:defRPr>
            </a:lvl1pPr>
            <a:lvl2pPr>
              <a:defRPr sz="1400">
                <a:solidFill>
                  <a:srgbClr val="504B4B"/>
                </a:solidFill>
              </a:defRPr>
            </a:lvl2pPr>
            <a:lvl3pPr>
              <a:defRPr sz="1200">
                <a:solidFill>
                  <a:srgbClr val="504B4B"/>
                </a:solidFill>
              </a:defRPr>
            </a:lvl3pPr>
            <a:lvl4pPr>
              <a:defRPr sz="1100">
                <a:solidFill>
                  <a:srgbClr val="504B4B"/>
                </a:solidFill>
              </a:defRPr>
            </a:lvl4pPr>
            <a:lvl5pPr>
              <a:defRPr sz="1100">
                <a:solidFill>
                  <a:srgbClr val="504B4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607" y="983189"/>
            <a:ext cx="3976008" cy="568669"/>
          </a:xfrm>
        </p:spPr>
        <p:txBody>
          <a:bodyPr tIns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>
                <a:solidFill>
                  <a:srgbClr val="A6A40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607" y="1562099"/>
            <a:ext cx="3976008" cy="4920071"/>
          </a:xfrm>
        </p:spPr>
        <p:txBody>
          <a:bodyPr/>
          <a:lstStyle>
            <a:lvl1pPr>
              <a:defRPr sz="1600">
                <a:solidFill>
                  <a:srgbClr val="504B4B"/>
                </a:solidFill>
              </a:defRPr>
            </a:lvl1pPr>
            <a:lvl2pPr>
              <a:defRPr sz="1400">
                <a:solidFill>
                  <a:srgbClr val="504B4B"/>
                </a:solidFill>
              </a:defRPr>
            </a:lvl2pPr>
            <a:lvl3pPr>
              <a:defRPr sz="1200">
                <a:solidFill>
                  <a:srgbClr val="504B4B"/>
                </a:solidFill>
              </a:defRPr>
            </a:lvl3pPr>
            <a:lvl4pPr>
              <a:defRPr sz="1100">
                <a:solidFill>
                  <a:srgbClr val="504B4B"/>
                </a:solidFill>
              </a:defRPr>
            </a:lvl4pPr>
            <a:lvl5pPr>
              <a:defRPr sz="1100">
                <a:solidFill>
                  <a:srgbClr val="504B4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4BB27-D512-944F-BD47-D639527B0043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7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5320890" y="5330091"/>
            <a:ext cx="3606765" cy="1057841"/>
          </a:xfrm>
        </p:spPr>
        <p:txBody>
          <a:bodyPr/>
          <a:lstStyle>
            <a:lvl1pPr marL="174625" indent="-174625">
              <a:lnSpc>
                <a:spcPct val="100000"/>
              </a:lnSpc>
              <a:spcBef>
                <a:spcPts val="300"/>
              </a:spcBef>
              <a:defRPr sz="1300"/>
            </a:lvl1pPr>
            <a:lvl2pPr>
              <a:lnSpc>
                <a:spcPct val="100000"/>
              </a:lnSpc>
              <a:spcBef>
                <a:spcPts val="30"/>
              </a:spcBef>
              <a:defRPr sz="1200"/>
            </a:lvl2pPr>
            <a:lvl3pPr>
              <a:lnSpc>
                <a:spcPct val="100000"/>
              </a:lnSpc>
              <a:spcBef>
                <a:spcPts val="30"/>
              </a:spcBef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629607" y="4893679"/>
            <a:ext cx="4287895" cy="423749"/>
          </a:xfrm>
        </p:spPr>
        <p:txBody>
          <a:bodyPr tIns="18288" bIns="18288"/>
          <a:lstStyle>
            <a:lvl1pPr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1173187" y="1586793"/>
            <a:ext cx="4930054" cy="3125788"/>
          </a:xfrm>
          <a:effectLst>
            <a:outerShdw blurRad="190500" dist="63500" dir="2700000">
              <a:srgbClr val="000000">
                <a:alpha val="43000"/>
              </a:srgbClr>
            </a:outerShdw>
          </a:effectLst>
        </p:spPr>
        <p:txBody>
          <a:bodyPr rtlCol="0">
            <a:noAutofit/>
          </a:bodyPr>
          <a:lstStyle>
            <a:lvl1pPr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D68E-693D-9C49-A798-620CA0EADA79}" type="datetime1">
              <a:rPr lang="en-US"/>
              <a:pPr>
                <a:defRPr/>
              </a:pPr>
              <a:t>9/3/2018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3CD29-3FF4-6D4C-91CD-B76B0411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2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258" y="375829"/>
            <a:ext cx="8107710" cy="80072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995" y="1355148"/>
            <a:ext cx="8106620" cy="4964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47962"/>
            <a:ext cx="2133600" cy="2925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4"/>
                </a:solidFill>
              </a:defRPr>
            </a:lvl1pPr>
          </a:lstStyle>
          <a:p>
            <a:fld id="{64F5F5AC-42C6-7943-932B-3849F0E3EB5C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47962"/>
            <a:ext cx="2895600" cy="2925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47962"/>
            <a:ext cx="2133600" cy="2925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4"/>
                </a:solidFill>
              </a:defRPr>
            </a:lvl1pPr>
          </a:lstStyle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kern="1200">
          <a:solidFill>
            <a:srgbClr val="953D46"/>
          </a:solidFill>
          <a:latin typeface="+mj-ea"/>
          <a:ea typeface="+mj-ea"/>
          <a:cs typeface="+mj-cs"/>
        </a:defRPr>
      </a:lvl1pPr>
    </p:titleStyle>
    <p:bodyStyle>
      <a:lvl1pPr marL="225425" indent="-225425" algn="l" defTabSz="457200" rtl="0" eaLnBrk="1" latinLnBrk="0" hangingPunct="1">
        <a:lnSpc>
          <a:spcPct val="110000"/>
        </a:lnSpc>
        <a:spcBef>
          <a:spcPts val="600"/>
        </a:spcBef>
        <a:buFontTx/>
        <a:buBlip>
          <a:blip r:embed="rId27"/>
        </a:buBlip>
        <a:defRPr sz="1800" kern="1200">
          <a:solidFill>
            <a:srgbClr val="504B4B"/>
          </a:solidFill>
          <a:latin typeface="+mn-ea"/>
          <a:ea typeface="+mn-ea"/>
          <a:cs typeface="+mn-cs"/>
        </a:defRPr>
      </a:lvl1pPr>
      <a:lvl2pPr marL="573088" indent="-238125" algn="l" defTabSz="457200" rtl="0" eaLnBrk="1" latinLnBrk="0" hangingPunct="1">
        <a:lnSpc>
          <a:spcPct val="110000"/>
        </a:lnSpc>
        <a:spcBef>
          <a:spcPts val="500"/>
        </a:spcBef>
        <a:buFontTx/>
        <a:buBlip>
          <a:blip r:embed="rId28"/>
        </a:buBlip>
        <a:defRPr sz="1600" kern="1200">
          <a:solidFill>
            <a:srgbClr val="504B4B"/>
          </a:solidFill>
          <a:latin typeface="+mn-ea"/>
          <a:ea typeface="+mn-ea"/>
          <a:cs typeface="+mn-cs"/>
        </a:defRPr>
      </a:lvl2pPr>
      <a:lvl3pPr marL="860425" indent="-182563" algn="l" defTabSz="457200" rtl="0" eaLnBrk="1" latinLnBrk="0" hangingPunct="1">
        <a:lnSpc>
          <a:spcPct val="110000"/>
        </a:lnSpc>
        <a:spcBef>
          <a:spcPts val="300"/>
        </a:spcBef>
        <a:buFontTx/>
        <a:buBlip>
          <a:blip r:embed="rId29"/>
        </a:buBlip>
        <a:defRPr sz="1400" kern="1200">
          <a:solidFill>
            <a:srgbClr val="504B4B"/>
          </a:solidFill>
          <a:latin typeface="+mn-ea"/>
          <a:ea typeface="+mn-ea"/>
          <a:cs typeface="+mn-cs"/>
        </a:defRPr>
      </a:lvl3pPr>
      <a:lvl4pPr marL="1198563" indent="-225425" algn="l" defTabSz="457200" rtl="0" eaLnBrk="1" latinLnBrk="0" hangingPunct="1">
        <a:lnSpc>
          <a:spcPct val="110000"/>
        </a:lnSpc>
        <a:spcBef>
          <a:spcPts val="100"/>
        </a:spcBef>
        <a:buFontTx/>
        <a:buBlip>
          <a:blip r:embed="rId27"/>
        </a:buBlip>
        <a:defRPr sz="1200" kern="1200">
          <a:solidFill>
            <a:srgbClr val="504B4B"/>
          </a:solidFill>
          <a:latin typeface="+mn-ea"/>
          <a:ea typeface="+mn-ea"/>
          <a:cs typeface="+mn-cs"/>
        </a:defRPr>
      </a:lvl4pPr>
      <a:lvl5pPr marL="1544638" indent="-228600" algn="l" defTabSz="457200" rtl="0" eaLnBrk="1" latinLnBrk="0" hangingPunct="1">
        <a:lnSpc>
          <a:spcPct val="110000"/>
        </a:lnSpc>
        <a:spcBef>
          <a:spcPts val="0"/>
        </a:spcBef>
        <a:buFontTx/>
        <a:buBlip>
          <a:blip r:embed="rId27"/>
        </a:buBlip>
        <a:defRPr sz="1200" kern="1200">
          <a:solidFill>
            <a:srgbClr val="504B4B"/>
          </a:solidFill>
          <a:latin typeface="+mn-e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78654" y="5502852"/>
            <a:ext cx="7085661" cy="1209747"/>
          </a:xfrm>
          <a:prstGeom prst="rect">
            <a:avLst/>
          </a:prstGeom>
          <a:solidFill>
            <a:srgbClr val="F4E5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ea"/>
              <a:ea typeface="+mj-ea"/>
            </a:endParaRPr>
          </a:p>
        </p:txBody>
      </p:sp>
      <p:pic>
        <p:nvPicPr>
          <p:cNvPr id="1026" name="Picture 2" descr="https://scontent.xx.fbcdn.net/v/t1.0-9/13221630_1225860487454784_8857285716077435100_n.jpg?oh=7efad16a9ec87d813a2cf0c7d5a88824&amp;oe=57EEFE8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47" b="266"/>
          <a:stretch/>
        </p:blipFill>
        <p:spPr bwMode="auto">
          <a:xfrm>
            <a:off x="0" y="-144000"/>
            <a:ext cx="9144000" cy="52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부제목 4"/>
          <p:cNvSpPr>
            <a:spLocks noGrp="1"/>
          </p:cNvSpPr>
          <p:nvPr>
            <p:ph type="subTitle" idx="1"/>
          </p:nvPr>
        </p:nvSpPr>
        <p:spPr>
          <a:xfrm>
            <a:off x="832118" y="836685"/>
            <a:ext cx="4687098" cy="830997"/>
          </a:xfrm>
        </p:spPr>
        <p:txBody>
          <a:bodyPr/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DAY 05</a:t>
            </a:r>
          </a:p>
          <a:p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range 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명령을 사용하여 변화를 주면서 반복하기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1903" y="5790887"/>
            <a:ext cx="6106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solidFill>
                  <a:srgbClr val="953D46"/>
                </a:solidFill>
                <a:latin typeface="+mj-ea"/>
                <a:ea typeface="+mj-ea"/>
              </a:rPr>
              <a:t>모두의 </a:t>
            </a:r>
            <a:r>
              <a:rPr lang="ko-KR" altLang="en-US" b="1" dirty="0" err="1">
                <a:solidFill>
                  <a:srgbClr val="953D46"/>
                </a:solidFill>
                <a:latin typeface="+mj-ea"/>
                <a:ea typeface="+mj-ea"/>
              </a:rPr>
              <a:t>파이썬</a:t>
            </a:r>
            <a:r>
              <a:rPr lang="ko-KR" altLang="en-US" b="1" dirty="0">
                <a:solidFill>
                  <a:srgbClr val="953D46"/>
                </a:solidFill>
                <a:latin typeface="+mj-ea"/>
                <a:ea typeface="+mj-ea"/>
              </a:rPr>
              <a:t> </a:t>
            </a:r>
            <a:r>
              <a:rPr lang="en-US" altLang="ko-KR" dirty="0">
                <a:latin typeface="+mj-ea"/>
                <a:ea typeface="+mj-ea"/>
              </a:rPr>
              <a:t>20</a:t>
            </a:r>
            <a:r>
              <a:rPr lang="ko-KR" altLang="en-US" dirty="0">
                <a:latin typeface="+mj-ea"/>
                <a:ea typeface="+mj-ea"/>
              </a:rPr>
              <a:t>일 만에 배우는 프로그래밍 기초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37136" y="5099603"/>
            <a:ext cx="17205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i="1" dirty="0" err="1">
                <a:latin typeface="+mj-ea"/>
                <a:ea typeface="+mj-ea"/>
              </a:rPr>
              <a:t>likegnu@Facebook</a:t>
            </a:r>
            <a:endParaRPr lang="ko-KR" altLang="en-US" sz="1400" i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1958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처리 7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4. </a:t>
            </a:r>
            <a:r>
              <a:rPr lang="ko-KR" altLang="en-US" dirty="0">
                <a:solidFill>
                  <a:schemeClr val="tx1"/>
                </a:solidFill>
              </a:rPr>
              <a:t>변수 이름 정하기</a:t>
            </a:r>
            <a:r>
              <a:rPr lang="en-US" altLang="ko-KR" dirty="0">
                <a:solidFill>
                  <a:schemeClr val="tx1"/>
                </a:solidFill>
              </a:rPr>
              <a:t>!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8994" y="1355147"/>
            <a:ext cx="8335923" cy="5415060"/>
          </a:xfrm>
        </p:spPr>
        <p:txBody>
          <a:bodyPr>
            <a:noAutofit/>
          </a:bodyPr>
          <a:lstStyle/>
          <a:p>
            <a:r>
              <a:rPr lang="ko-KR" altLang="en-US" sz="2000" dirty="0"/>
              <a:t>이러한 규칙을 지키면서 자유롭게 변수 이름을 정할 수 있습니다</a:t>
            </a:r>
            <a:r>
              <a:rPr lang="en-US" altLang="ko-KR" sz="2000" dirty="0"/>
              <a:t>. </a:t>
            </a:r>
          </a:p>
          <a:p>
            <a:endParaRPr lang="en-US" altLang="ko-KR" sz="2000" dirty="0"/>
          </a:p>
          <a:p>
            <a:r>
              <a:rPr lang="ko-KR" altLang="en-US" sz="2000" dirty="0"/>
              <a:t>너무 길지 않은 것이 좋고</a:t>
            </a:r>
            <a:r>
              <a:rPr lang="en-US" altLang="ko-KR" sz="2000" dirty="0"/>
              <a:t>, </a:t>
            </a:r>
            <a:r>
              <a:rPr lang="ko-KR" altLang="en-US" sz="2000" dirty="0"/>
              <a:t>변수 이름을 봤을 때 변수에 저장된 정보가 무엇인지 예상할 수 있는 이름이라면 더욱 좋습니다</a:t>
            </a:r>
            <a:r>
              <a:rPr lang="en-US" altLang="ko-KR" sz="2000" dirty="0"/>
              <a:t>.</a:t>
            </a:r>
          </a:p>
          <a:p>
            <a:endParaRPr lang="en-US" altLang="ko-KR" sz="2000" dirty="0"/>
          </a:p>
          <a:p>
            <a:r>
              <a:rPr lang="ko-KR" altLang="en-US" sz="2000" dirty="0" err="1"/>
              <a:t>낙타등</a:t>
            </a:r>
            <a:r>
              <a:rPr lang="ko-KR" altLang="en-US" sz="2000" dirty="0"/>
              <a:t> 표기법 </a:t>
            </a:r>
            <a:r>
              <a:rPr lang="en-US" altLang="ko-KR" sz="2000" dirty="0"/>
              <a:t>(</a:t>
            </a:r>
            <a:r>
              <a:rPr lang="en-US" altLang="ko-KR" sz="2000" dirty="0" err="1"/>
              <a:t>CamelCase</a:t>
            </a:r>
            <a:r>
              <a:rPr lang="en-US" altLang="ko-KR" sz="2000" dirty="0"/>
              <a:t>)</a:t>
            </a:r>
          </a:p>
          <a:p>
            <a:pPr lvl="1"/>
            <a:r>
              <a:rPr lang="ko-KR" altLang="en-US" sz="1800" dirty="0"/>
              <a:t>합성어에서 구분이 되는 부분을 대문자로 시작하고</a:t>
            </a:r>
            <a:r>
              <a:rPr lang="en-US" altLang="ko-KR" sz="1800" dirty="0"/>
              <a:t>, </a:t>
            </a:r>
            <a:r>
              <a:rPr lang="ko-KR" altLang="en-US" sz="1800" dirty="0"/>
              <a:t>그 </a:t>
            </a:r>
            <a:r>
              <a:rPr lang="ko-KR" altLang="en-US" sz="1800" dirty="0" err="1"/>
              <a:t>구분자</a:t>
            </a:r>
            <a:r>
              <a:rPr lang="ko-KR" altLang="en-US" sz="1800" dirty="0"/>
              <a:t> 이외의 부분에서는 소문자표기를 함으로서 단어간 구분을 해주는 방식</a:t>
            </a:r>
            <a:endParaRPr lang="en-US" altLang="ko-KR" sz="1800" dirty="0"/>
          </a:p>
          <a:p>
            <a:pPr lvl="1"/>
            <a:r>
              <a:rPr lang="ko-KR" altLang="en-US" sz="1800" dirty="0" err="1"/>
              <a:t>한개의</a:t>
            </a:r>
            <a:r>
              <a:rPr lang="ko-KR" altLang="en-US" sz="1800" dirty="0"/>
              <a:t> 단어에서 대문자</a:t>
            </a:r>
            <a:r>
              <a:rPr lang="en-US" altLang="ko-KR" sz="1800" dirty="0"/>
              <a:t>, </a:t>
            </a:r>
            <a:r>
              <a:rPr lang="ko-KR" altLang="en-US" sz="1800" dirty="0"/>
              <a:t>소문자가 울룩불룩하게 표기되면서 낙타의 등에 있는 혹처럼 보인다고 해서 </a:t>
            </a:r>
            <a:r>
              <a:rPr lang="en-US" altLang="ko-KR" sz="1800" dirty="0" err="1"/>
              <a:t>CamelCase</a:t>
            </a:r>
            <a:r>
              <a:rPr lang="ko-KR" altLang="en-US" sz="1800" dirty="0"/>
              <a:t>라고 부름</a:t>
            </a:r>
            <a:endParaRPr lang="en-US" altLang="ko-KR" sz="1800" dirty="0"/>
          </a:p>
          <a:p>
            <a:pPr lvl="1"/>
            <a:r>
              <a:rPr lang="ko-KR" altLang="en-US" sz="1800" dirty="0"/>
              <a:t>예</a:t>
            </a:r>
            <a:r>
              <a:rPr lang="en-US" altLang="ko-KR" sz="1800" dirty="0"/>
              <a:t>: McDonald, PlayStation, </a:t>
            </a:r>
            <a:r>
              <a:rPr lang="en-US" altLang="ko-KR" sz="1800" dirty="0" err="1"/>
              <a:t>GetInputReader</a:t>
            </a:r>
            <a:r>
              <a:rPr lang="en-US" altLang="ko-KR" sz="1800"/>
              <a:t> </a:t>
            </a:r>
            <a:endParaRPr lang="en-US" altLang="ko-KR" sz="1800" dirty="0"/>
          </a:p>
        </p:txBody>
      </p:sp>
      <p:sp>
        <p:nvSpPr>
          <p:cNvPr id="7" name="직사각형 6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1471721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직사각형 3"/>
          <p:cNvSpPr/>
          <p:nvPr/>
        </p:nvSpPr>
        <p:spPr>
          <a:xfrm>
            <a:off x="107504" y="62068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b="1" dirty="0"/>
              <a:t>range </a:t>
            </a:r>
            <a:r>
              <a:rPr lang="ko-KR" altLang="en-US" sz="2800" b="1" dirty="0"/>
              <a:t>명령을 사용하여 변화를 주면서 반복하기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57150">
            <a:solidFill>
              <a:srgbClr val="F848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한쪽 모서리가 잘린 사각형 5"/>
          <p:cNvSpPr/>
          <p:nvPr/>
        </p:nvSpPr>
        <p:spPr>
          <a:xfrm>
            <a:off x="107504" y="1412776"/>
            <a:ext cx="8964488" cy="4680520"/>
          </a:xfrm>
          <a:prstGeom prst="snip1Rect">
            <a:avLst/>
          </a:prstGeom>
          <a:noFill/>
          <a:ln w="285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1224136" y="2276872"/>
            <a:ext cx="675341" cy="447056"/>
            <a:chOff x="395536" y="1757809"/>
            <a:chExt cx="720080" cy="476672"/>
          </a:xfrm>
        </p:grpSpPr>
        <p:sp>
          <p:nvSpPr>
            <p:cNvPr id="8" name="순서도: 처리 7"/>
            <p:cNvSpPr/>
            <p:nvPr/>
          </p:nvSpPr>
          <p:spPr>
            <a:xfrm>
              <a:off x="504056" y="1757809"/>
              <a:ext cx="539552" cy="476672"/>
            </a:xfrm>
            <a:prstGeom prst="flowChartProcess">
              <a:avLst/>
            </a:prstGeom>
            <a:solidFill>
              <a:srgbClr val="F84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95536" y="1772816"/>
              <a:ext cx="72008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01</a:t>
              </a:r>
              <a:endParaRPr lang="ko-KR" alt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직사각형 9"/>
          <p:cNvSpPr/>
          <p:nvPr/>
        </p:nvSpPr>
        <p:spPr>
          <a:xfrm>
            <a:off x="1872208" y="2262621"/>
            <a:ext cx="63722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2000" b="1" dirty="0"/>
              <a:t>range</a:t>
            </a:r>
            <a:r>
              <a:rPr lang="ko-KR" altLang="en-US" sz="2000" b="1" dirty="0"/>
              <a:t>란</a:t>
            </a:r>
            <a:r>
              <a:rPr lang="en-US" altLang="ko-KR" sz="2000" b="1" dirty="0"/>
              <a:t>?</a:t>
            </a:r>
          </a:p>
          <a:p>
            <a:pPr>
              <a:lnSpc>
                <a:spcPct val="110000"/>
              </a:lnSpc>
            </a:pPr>
            <a:endParaRPr lang="en-US" altLang="ko-KR" sz="2000" b="1" dirty="0"/>
          </a:p>
          <a:p>
            <a:pPr>
              <a:lnSpc>
                <a:spcPct val="110000"/>
              </a:lnSpc>
            </a:pPr>
            <a:r>
              <a:rPr lang="en-US" altLang="ko-KR" sz="2000" b="1" dirty="0"/>
              <a:t>for </a:t>
            </a:r>
            <a:r>
              <a:rPr lang="ko-KR" altLang="en-US" sz="2000" b="1" dirty="0"/>
              <a:t>명령어로 숫자를 반복하여 출력하는 프로그램</a:t>
            </a:r>
            <a:endParaRPr lang="en-US" altLang="ko-KR" sz="2000" b="1" dirty="0"/>
          </a:p>
          <a:p>
            <a:pPr>
              <a:lnSpc>
                <a:spcPct val="110000"/>
              </a:lnSpc>
            </a:pPr>
            <a:endParaRPr lang="ko-KR" altLang="en-US" sz="2000" b="1" dirty="0"/>
          </a:p>
          <a:p>
            <a:pPr>
              <a:lnSpc>
                <a:spcPct val="110000"/>
              </a:lnSpc>
            </a:pPr>
            <a:r>
              <a:rPr lang="en-US" altLang="ko-KR" sz="2000" b="1" dirty="0"/>
              <a:t>1</a:t>
            </a:r>
            <a:r>
              <a:rPr lang="ko-KR" altLang="en-US" sz="2000" b="1" dirty="0"/>
              <a:t>부터 </a:t>
            </a:r>
            <a:r>
              <a:rPr lang="en-US" altLang="ko-KR" sz="2000" b="1" dirty="0"/>
              <a:t>10</a:t>
            </a:r>
            <a:r>
              <a:rPr lang="ko-KR" altLang="en-US" sz="2000" b="1" dirty="0"/>
              <a:t>까지 숫자의 합계를 구하는 프로그램</a:t>
            </a:r>
            <a:endParaRPr lang="en-US" altLang="ko-KR" sz="2000" b="1" dirty="0"/>
          </a:p>
          <a:p>
            <a:pPr>
              <a:lnSpc>
                <a:spcPct val="110000"/>
              </a:lnSpc>
            </a:pPr>
            <a:endParaRPr lang="en-US" altLang="ko-KR" sz="2000" b="1" dirty="0"/>
          </a:p>
          <a:p>
            <a:pPr>
              <a:lnSpc>
                <a:spcPct val="110000"/>
              </a:lnSpc>
            </a:pPr>
            <a:r>
              <a:rPr lang="ko-KR" altLang="en-US" sz="2000" b="1" dirty="0"/>
              <a:t>변수 이름 정하기</a:t>
            </a:r>
            <a:endParaRPr lang="en-US" altLang="ko-KR" sz="2000" b="1" dirty="0"/>
          </a:p>
        </p:txBody>
      </p:sp>
      <p:grpSp>
        <p:nvGrpSpPr>
          <p:cNvPr id="11" name="그룹 10"/>
          <p:cNvGrpSpPr/>
          <p:nvPr/>
        </p:nvGrpSpPr>
        <p:grpSpPr>
          <a:xfrm>
            <a:off x="1224136" y="2924944"/>
            <a:ext cx="675341" cy="475740"/>
            <a:chOff x="395536" y="1757809"/>
            <a:chExt cx="720080" cy="507256"/>
          </a:xfrm>
        </p:grpSpPr>
        <p:sp>
          <p:nvSpPr>
            <p:cNvPr id="12" name="순서도: 처리 11"/>
            <p:cNvSpPr/>
            <p:nvPr/>
          </p:nvSpPr>
          <p:spPr>
            <a:xfrm>
              <a:off x="504056" y="1757809"/>
              <a:ext cx="539552" cy="476672"/>
            </a:xfrm>
            <a:prstGeom prst="flowChartProcess">
              <a:avLst/>
            </a:prstGeom>
            <a:solidFill>
              <a:srgbClr val="F84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395536" y="1772816"/>
              <a:ext cx="720080" cy="4922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02</a:t>
              </a:r>
              <a:endParaRPr lang="ko-KR" altLang="en-US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1224136" y="3573016"/>
            <a:ext cx="675341" cy="475740"/>
            <a:chOff x="395536" y="1757809"/>
            <a:chExt cx="720080" cy="507256"/>
          </a:xfrm>
        </p:grpSpPr>
        <p:sp>
          <p:nvSpPr>
            <p:cNvPr id="15" name="순서도: 처리 14"/>
            <p:cNvSpPr/>
            <p:nvPr/>
          </p:nvSpPr>
          <p:spPr>
            <a:xfrm>
              <a:off x="504056" y="1757809"/>
              <a:ext cx="539552" cy="476672"/>
            </a:xfrm>
            <a:prstGeom prst="flowChartProcess">
              <a:avLst/>
            </a:prstGeom>
            <a:solidFill>
              <a:srgbClr val="F84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395536" y="1772816"/>
              <a:ext cx="720080" cy="4922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03</a:t>
              </a:r>
              <a:endParaRPr lang="ko-KR" altLang="en-US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그룹 16"/>
          <p:cNvGrpSpPr/>
          <p:nvPr/>
        </p:nvGrpSpPr>
        <p:grpSpPr>
          <a:xfrm>
            <a:off x="1223174" y="4278221"/>
            <a:ext cx="675341" cy="475740"/>
            <a:chOff x="395536" y="1757809"/>
            <a:chExt cx="720080" cy="507256"/>
          </a:xfrm>
        </p:grpSpPr>
        <p:sp>
          <p:nvSpPr>
            <p:cNvPr id="18" name="순서도: 처리 17"/>
            <p:cNvSpPr/>
            <p:nvPr/>
          </p:nvSpPr>
          <p:spPr>
            <a:xfrm>
              <a:off x="504056" y="1757809"/>
              <a:ext cx="539552" cy="476672"/>
            </a:xfrm>
            <a:prstGeom prst="flowChartProcess">
              <a:avLst/>
            </a:prstGeom>
            <a:solidFill>
              <a:srgbClr val="F84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395536" y="1772816"/>
              <a:ext cx="720080" cy="4922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04</a:t>
              </a:r>
              <a:endParaRPr lang="ko-KR" altLang="en-US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929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en-US" altLang="ko-KR" dirty="0">
                <a:solidFill>
                  <a:schemeClr val="tx1"/>
                </a:solidFill>
              </a:rPr>
              <a:t>range</a:t>
            </a:r>
            <a:r>
              <a:rPr lang="ko-KR" altLang="en-US" dirty="0">
                <a:solidFill>
                  <a:schemeClr val="tx1"/>
                </a:solidFill>
              </a:rPr>
              <a:t>란</a:t>
            </a:r>
            <a:r>
              <a:rPr lang="en-US" altLang="ko-KR" dirty="0">
                <a:solidFill>
                  <a:schemeClr val="tx1"/>
                </a:solidFill>
              </a:rPr>
              <a:t>?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8995" y="1355148"/>
            <a:ext cx="8105496" cy="97931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ko-KR" dirty="0"/>
              <a:t>range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r>
              <a:rPr lang="ko-KR" altLang="en-US" dirty="0" err="1"/>
              <a:t>파이썬에서의</a:t>
            </a:r>
            <a:r>
              <a:rPr lang="ko-KR" altLang="en-US" dirty="0"/>
              <a:t> </a:t>
            </a:r>
            <a:r>
              <a:rPr lang="en-US" altLang="ko-KR" dirty="0"/>
              <a:t>range</a:t>
            </a:r>
            <a:r>
              <a:rPr lang="ko-KR" altLang="en-US" dirty="0"/>
              <a:t>는 반복할 ‘범위’를 지정하는 명령어</a:t>
            </a:r>
            <a:endParaRPr lang="en-US" altLang="ko-KR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500" dirty="0"/>
              <a:t>    </a:t>
            </a:r>
          </a:p>
          <a:p>
            <a:r>
              <a:rPr lang="ko-KR" altLang="en-US" dirty="0">
                <a:solidFill>
                  <a:schemeClr val="tx1"/>
                </a:solidFill>
              </a:rPr>
              <a:t>대화형 </a:t>
            </a:r>
            <a:r>
              <a:rPr lang="ko-KR" altLang="en-US" dirty="0" err="1">
                <a:solidFill>
                  <a:schemeClr val="tx1"/>
                </a:solidFill>
              </a:rPr>
              <a:t>셸에서</a:t>
            </a: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range</a:t>
            </a:r>
            <a:r>
              <a:rPr lang="ko-KR" altLang="en-US" dirty="0">
                <a:solidFill>
                  <a:schemeClr val="tx1"/>
                </a:solidFill>
              </a:rPr>
              <a:t>를 확인하는 예제</a:t>
            </a:r>
            <a:endParaRPr lang="ko-KR" altLang="en-US" dirty="0"/>
          </a:p>
        </p:txBody>
      </p:sp>
      <p:sp>
        <p:nvSpPr>
          <p:cNvPr id="5" name="순서도: 처리 4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01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498995" y="2554468"/>
            <a:ext cx="3612149" cy="3110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1pPr>
            <a:lvl2pPr marL="573088" indent="-238125" algn="l" defTabSz="457200" rtl="0" eaLnBrk="1" latinLnBrk="0" hangingPunct="1">
              <a:lnSpc>
                <a:spcPct val="110000"/>
              </a:lnSpc>
              <a:spcBef>
                <a:spcPts val="500"/>
              </a:spcBef>
              <a:buFontTx/>
              <a:buBlip>
                <a:blip r:embed="rId3"/>
              </a:buBlip>
              <a:defRPr sz="16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2pPr>
            <a:lvl3pPr marL="860425" indent="-182563" algn="l" defTabSz="457200" rtl="0" eaLnBrk="1" latinLnBrk="0" hangingPunct="1">
              <a:lnSpc>
                <a:spcPct val="110000"/>
              </a:lnSpc>
              <a:spcBef>
                <a:spcPts val="300"/>
              </a:spcBef>
              <a:buFontTx/>
              <a:buBlip>
                <a:blip r:embed="rId4"/>
              </a:buBlip>
              <a:defRPr sz="14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3pPr>
            <a:lvl4pPr marL="1198563" indent="-225425" algn="l" defTabSz="457200" rtl="0" eaLnBrk="1" latinLnBrk="0" hangingPunct="1">
              <a:lnSpc>
                <a:spcPct val="110000"/>
              </a:lnSpc>
              <a:spcBef>
                <a:spcPts val="10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4pPr>
            <a:lvl5pPr marL="1544638" indent="-228600" algn="l" defTabSz="457200" rtl="0" eaLnBrk="1" latinLnBrk="0" hangingPunct="1">
              <a:lnSpc>
                <a:spcPct val="110000"/>
              </a:lnSpc>
              <a:spcBef>
                <a:spcPts val="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altLang="ko-KR" dirty="0"/>
              <a:t>   &gt;&gt;&gt; </a:t>
            </a:r>
            <a:r>
              <a:rPr lang="en-US" altLang="ko-KR" dirty="0">
                <a:solidFill>
                  <a:srgbClr val="7030A0"/>
                </a:solidFill>
              </a:rPr>
              <a:t>list</a:t>
            </a:r>
            <a:r>
              <a:rPr lang="en-US" altLang="ko-KR" dirty="0"/>
              <a:t>(</a:t>
            </a:r>
            <a:r>
              <a:rPr lang="en-US" altLang="ko-KR" dirty="0">
                <a:solidFill>
                  <a:srgbClr val="7030A0"/>
                </a:solidFill>
              </a:rPr>
              <a:t>range</a:t>
            </a:r>
            <a:r>
              <a:rPr lang="en-US" altLang="ko-KR" dirty="0"/>
              <a:t>(5))</a:t>
            </a:r>
            <a:br>
              <a:rPr lang="en-US" altLang="ko-KR" dirty="0"/>
            </a:br>
            <a:r>
              <a:rPr lang="en-US" altLang="ko-KR" dirty="0"/>
              <a:t>   [0, 1, 2, 3, 4]</a:t>
            </a:r>
          </a:p>
          <a:p>
            <a:pPr marL="0" indent="0">
              <a:buFontTx/>
              <a:buNone/>
            </a:pPr>
            <a:endParaRPr lang="en-US" altLang="ko-KR" sz="1400" dirty="0"/>
          </a:p>
          <a:p>
            <a:pPr marL="0" indent="0">
              <a:buFontTx/>
              <a:buNone/>
            </a:pPr>
            <a:endParaRPr lang="en-US" altLang="ko-KR" sz="1400" dirty="0"/>
          </a:p>
          <a:p>
            <a:pPr marL="0" indent="0">
              <a:buFontTx/>
              <a:buNone/>
            </a:pPr>
            <a:br>
              <a:rPr lang="en-US" altLang="ko-KR" sz="1400" dirty="0"/>
            </a:br>
            <a:r>
              <a:rPr lang="en-US" altLang="ko-KR" dirty="0"/>
              <a:t>   &gt;&gt;&gt; </a:t>
            </a:r>
            <a:r>
              <a:rPr lang="en-US" altLang="ko-KR" dirty="0">
                <a:solidFill>
                  <a:srgbClr val="7030A0"/>
                </a:solidFill>
              </a:rPr>
              <a:t>list</a:t>
            </a:r>
            <a:r>
              <a:rPr lang="en-US" altLang="ko-KR" dirty="0"/>
              <a:t>(</a:t>
            </a:r>
            <a:r>
              <a:rPr lang="en-US" altLang="ko-KR" dirty="0">
                <a:solidFill>
                  <a:srgbClr val="7030A0"/>
                </a:solidFill>
              </a:rPr>
              <a:t>range</a:t>
            </a:r>
            <a:r>
              <a:rPr lang="en-US" altLang="ko-KR" dirty="0"/>
              <a:t>(0, 5))</a:t>
            </a:r>
            <a:br>
              <a:rPr lang="en-US" altLang="ko-KR" dirty="0"/>
            </a:br>
            <a:r>
              <a:rPr lang="en-US" altLang="ko-KR" dirty="0"/>
              <a:t>   [0, 1, 2, 3, 4]</a:t>
            </a:r>
            <a:br>
              <a:rPr lang="en-US" altLang="ko-KR" dirty="0"/>
            </a:br>
            <a:endParaRPr lang="en-US" altLang="ko-KR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3707895" y="2554468"/>
            <a:ext cx="4666167" cy="3927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1pPr>
            <a:lvl2pPr marL="573088" indent="-238125" algn="l" defTabSz="457200" rtl="0" eaLnBrk="1" latinLnBrk="0" hangingPunct="1">
              <a:lnSpc>
                <a:spcPct val="110000"/>
              </a:lnSpc>
              <a:spcBef>
                <a:spcPts val="500"/>
              </a:spcBef>
              <a:buFontTx/>
              <a:buBlip>
                <a:blip r:embed="rId3"/>
              </a:buBlip>
              <a:defRPr sz="16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2pPr>
            <a:lvl3pPr marL="860425" indent="-182563" algn="l" defTabSz="457200" rtl="0" eaLnBrk="1" latinLnBrk="0" hangingPunct="1">
              <a:lnSpc>
                <a:spcPct val="110000"/>
              </a:lnSpc>
              <a:spcBef>
                <a:spcPts val="300"/>
              </a:spcBef>
              <a:buFontTx/>
              <a:buBlip>
                <a:blip r:embed="rId4"/>
              </a:buBlip>
              <a:defRPr sz="14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3pPr>
            <a:lvl4pPr marL="1198563" indent="-225425" algn="l" defTabSz="457200" rtl="0" eaLnBrk="1" latinLnBrk="0" hangingPunct="1">
              <a:lnSpc>
                <a:spcPct val="110000"/>
              </a:lnSpc>
              <a:spcBef>
                <a:spcPts val="10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4pPr>
            <a:lvl5pPr marL="1544638" indent="-228600" algn="l" defTabSz="457200" rtl="0" eaLnBrk="1" latinLnBrk="0" hangingPunct="1">
              <a:lnSpc>
                <a:spcPct val="110000"/>
              </a:lnSpc>
              <a:spcBef>
                <a:spcPts val="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dirty="0">
                <a:solidFill>
                  <a:srgbClr val="953D46"/>
                </a:solidFill>
              </a:rPr>
              <a:t>range(5)</a:t>
            </a:r>
            <a:r>
              <a:rPr lang="ko-KR" altLang="en-US" dirty="0">
                <a:solidFill>
                  <a:srgbClr val="7030A0"/>
                </a:solidFill>
              </a:rPr>
              <a:t> </a:t>
            </a:r>
            <a:r>
              <a:rPr lang="en-US" altLang="ko-KR" dirty="0"/>
              <a:t>: 0,1, 2, 3, 4</a:t>
            </a:r>
            <a:r>
              <a:rPr lang="ko-KR" altLang="en-US" dirty="0"/>
              <a:t>로 값을 다섯 개 가짐</a:t>
            </a:r>
            <a:r>
              <a:rPr lang="en-US" altLang="ko-KR" dirty="0"/>
              <a:t>.</a:t>
            </a:r>
            <a:br>
              <a:rPr lang="en-US" altLang="ko-KR" dirty="0"/>
            </a:br>
            <a:br>
              <a:rPr lang="en-US" altLang="ko-KR" dirty="0"/>
            </a:br>
            <a:r>
              <a:rPr lang="en-US" altLang="ko-KR" dirty="0">
                <a:solidFill>
                  <a:srgbClr val="953D46"/>
                </a:solidFill>
              </a:rPr>
              <a:t>for x in range(5) </a:t>
            </a:r>
            <a:r>
              <a:rPr lang="en-US" altLang="ko-KR" dirty="0"/>
              <a:t>: </a:t>
            </a:r>
            <a:r>
              <a:rPr lang="ko-KR" altLang="en-US" dirty="0"/>
              <a:t>‘변수 </a:t>
            </a:r>
            <a:r>
              <a:rPr lang="en-US" altLang="ko-KR" dirty="0"/>
              <a:t>x</a:t>
            </a:r>
            <a:r>
              <a:rPr lang="ko-KR" altLang="en-US" dirty="0"/>
              <a:t>의 값을 차례대로 </a:t>
            </a:r>
            <a:r>
              <a:rPr lang="en-US" altLang="ko-KR" dirty="0"/>
              <a:t>0, 1, 2, 3, 4</a:t>
            </a:r>
            <a:r>
              <a:rPr lang="ko-KR" altLang="en-US" dirty="0"/>
              <a:t>로 바꾸면서 반복 블록을 실행’</a:t>
            </a:r>
            <a:r>
              <a:rPr lang="en-US" altLang="ko-KR" dirty="0"/>
              <a:t>.</a:t>
            </a:r>
            <a:br>
              <a:rPr lang="en-US" altLang="ko-KR" dirty="0"/>
            </a:br>
            <a:br>
              <a:rPr lang="en-US" altLang="ko-KR" dirty="0"/>
            </a:br>
            <a:r>
              <a:rPr lang="en-US" altLang="ko-KR" dirty="0">
                <a:solidFill>
                  <a:srgbClr val="953D46"/>
                </a:solidFill>
              </a:rPr>
              <a:t>range(a, b) </a:t>
            </a:r>
            <a:r>
              <a:rPr lang="en-US" altLang="ko-KR" dirty="0"/>
              <a:t>:  </a:t>
            </a:r>
            <a:br>
              <a:rPr lang="en-US" altLang="ko-KR" dirty="0"/>
            </a:br>
            <a:r>
              <a:rPr lang="en-US" altLang="ko-KR" dirty="0"/>
              <a:t>range(a, b)</a:t>
            </a:r>
            <a:r>
              <a:rPr lang="ko-KR" altLang="en-US" dirty="0"/>
              <a:t>의 값은 </a:t>
            </a:r>
            <a:r>
              <a:rPr lang="en-US" altLang="ko-KR" dirty="0"/>
              <a:t>a</a:t>
            </a:r>
            <a:r>
              <a:rPr lang="ko-KR" altLang="en-US" dirty="0"/>
              <a:t>에서 시작해서</a:t>
            </a:r>
            <a:r>
              <a:rPr lang="en-US" altLang="ko-KR" dirty="0"/>
              <a:t>b </a:t>
            </a:r>
            <a:r>
              <a:rPr lang="ko-KR" altLang="en-US" dirty="0"/>
              <a:t>바로 앞의 값까지 </a:t>
            </a:r>
            <a:r>
              <a:rPr lang="en-US" altLang="ko-KR" dirty="0"/>
              <a:t>1</a:t>
            </a:r>
            <a:r>
              <a:rPr lang="ko-KR" altLang="en-US" dirty="0"/>
              <a:t>씩 늘리면서 반복</a:t>
            </a:r>
            <a:r>
              <a:rPr lang="en-US" altLang="ko-KR" dirty="0"/>
              <a:t>. </a:t>
            </a:r>
            <a:br>
              <a:rPr lang="en-US" altLang="ko-KR" dirty="0"/>
            </a:br>
            <a:br>
              <a:rPr lang="en-US" altLang="ko-KR" dirty="0"/>
            </a:br>
            <a:r>
              <a:rPr lang="en-US" altLang="ko-KR" dirty="0">
                <a:solidFill>
                  <a:srgbClr val="953D46"/>
                </a:solidFill>
              </a:rPr>
              <a:t>range(0,5)</a:t>
            </a:r>
            <a:r>
              <a:rPr lang="en-US" altLang="ko-KR" dirty="0"/>
              <a:t> :</a:t>
            </a:r>
            <a:r>
              <a:rPr lang="ko-KR" altLang="en-US" dirty="0"/>
              <a:t> </a:t>
            </a:r>
            <a:br>
              <a:rPr lang="en-US" altLang="ko-KR" dirty="0"/>
            </a:br>
            <a:r>
              <a:rPr lang="en-US" altLang="ko-KR" dirty="0"/>
              <a:t>0</a:t>
            </a:r>
            <a:r>
              <a:rPr lang="ko-KR" altLang="en-US" dirty="0"/>
              <a:t>부터 시작해서 </a:t>
            </a:r>
            <a:r>
              <a:rPr lang="en-US" altLang="ko-KR" dirty="0"/>
              <a:t>5 </a:t>
            </a:r>
            <a:r>
              <a:rPr lang="ko-KR" altLang="en-US" dirty="0"/>
              <a:t>바로 앞의 값까지 반복  </a:t>
            </a:r>
            <a:br>
              <a:rPr lang="en-US" altLang="ko-KR" dirty="0"/>
            </a:br>
            <a:r>
              <a:rPr lang="en-US" altLang="ko-KR" dirty="0"/>
              <a:t>0, 1, 2, 3, 4</a:t>
            </a:r>
            <a:r>
              <a:rPr lang="ko-KR" altLang="en-US" dirty="0"/>
              <a:t>를 출력</a:t>
            </a:r>
            <a:r>
              <a:rPr lang="en-US" altLang="ko-KR" dirty="0"/>
              <a:t>. 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712331" y="2437794"/>
            <a:ext cx="7834552" cy="1497782"/>
          </a:xfrm>
          <a:prstGeom prst="rect">
            <a:avLst/>
          </a:prstGeom>
          <a:noFill/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712331" y="4062677"/>
            <a:ext cx="7834552" cy="2304280"/>
          </a:xfrm>
          <a:prstGeom prst="rect">
            <a:avLst/>
          </a:prstGeom>
          <a:noFill/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8158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en-US" altLang="ko-KR" dirty="0">
                <a:solidFill>
                  <a:schemeClr val="tx1"/>
                </a:solidFill>
              </a:rPr>
              <a:t>range</a:t>
            </a:r>
            <a:r>
              <a:rPr lang="ko-KR" altLang="en-US" dirty="0">
                <a:solidFill>
                  <a:schemeClr val="tx1"/>
                </a:solidFill>
              </a:rPr>
              <a:t>란</a:t>
            </a:r>
            <a:r>
              <a:rPr lang="en-US" altLang="ko-KR" dirty="0">
                <a:solidFill>
                  <a:schemeClr val="tx1"/>
                </a:solidFill>
              </a:rPr>
              <a:t>?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8995" y="1355148"/>
            <a:ext cx="8105496" cy="97931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ko-KR" sz="1700" dirty="0"/>
              <a:t>range</a:t>
            </a:r>
            <a:r>
              <a:rPr lang="ko-KR" altLang="en-US" sz="1700" dirty="0"/>
              <a:t> </a:t>
            </a:r>
            <a:r>
              <a:rPr lang="en-US" altLang="ko-KR" sz="1700" dirty="0"/>
              <a:t>: </a:t>
            </a:r>
            <a:r>
              <a:rPr lang="ko-KR" altLang="en-US" sz="1700" dirty="0" err="1"/>
              <a:t>파이썬에서의</a:t>
            </a:r>
            <a:r>
              <a:rPr lang="ko-KR" altLang="en-US" sz="1700" dirty="0"/>
              <a:t> </a:t>
            </a:r>
            <a:r>
              <a:rPr lang="en-US" altLang="ko-KR" sz="1700" dirty="0"/>
              <a:t>range</a:t>
            </a:r>
            <a:r>
              <a:rPr lang="ko-KR" altLang="en-US" sz="1700" dirty="0"/>
              <a:t>는 반복할 ‘범위’를 지정하는 명령어</a:t>
            </a:r>
            <a:endParaRPr lang="en-US" altLang="ko-KR" sz="1700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400" dirty="0"/>
              <a:t>    </a:t>
            </a:r>
          </a:p>
          <a:p>
            <a:r>
              <a:rPr lang="ko-KR" altLang="en-US" sz="1700" dirty="0">
                <a:solidFill>
                  <a:schemeClr val="tx1"/>
                </a:solidFill>
              </a:rPr>
              <a:t>대화형 </a:t>
            </a:r>
            <a:r>
              <a:rPr lang="ko-KR" altLang="en-US" sz="1700" dirty="0" err="1">
                <a:solidFill>
                  <a:schemeClr val="tx1"/>
                </a:solidFill>
              </a:rPr>
              <a:t>셸에서</a:t>
            </a:r>
            <a:r>
              <a:rPr lang="ko-KR" altLang="en-US" sz="1700" dirty="0">
                <a:solidFill>
                  <a:schemeClr val="tx1"/>
                </a:solidFill>
              </a:rPr>
              <a:t> </a:t>
            </a:r>
            <a:r>
              <a:rPr lang="en-US" altLang="ko-KR" sz="1700" dirty="0">
                <a:solidFill>
                  <a:schemeClr val="tx1"/>
                </a:solidFill>
              </a:rPr>
              <a:t>range</a:t>
            </a:r>
            <a:r>
              <a:rPr lang="ko-KR" altLang="en-US" sz="1700" dirty="0">
                <a:solidFill>
                  <a:schemeClr val="tx1"/>
                </a:solidFill>
              </a:rPr>
              <a:t>를 확인하는 예제</a:t>
            </a:r>
            <a:endParaRPr lang="ko-KR" altLang="en-US" sz="1700" dirty="0"/>
          </a:p>
        </p:txBody>
      </p:sp>
      <p:sp>
        <p:nvSpPr>
          <p:cNvPr id="5" name="순서도: 처리 4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01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498995" y="2496861"/>
            <a:ext cx="3612149" cy="3110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1pPr>
            <a:lvl2pPr marL="573088" indent="-238125" algn="l" defTabSz="457200" rtl="0" eaLnBrk="1" latinLnBrk="0" hangingPunct="1">
              <a:lnSpc>
                <a:spcPct val="110000"/>
              </a:lnSpc>
              <a:spcBef>
                <a:spcPts val="500"/>
              </a:spcBef>
              <a:buFontTx/>
              <a:buBlip>
                <a:blip r:embed="rId3"/>
              </a:buBlip>
              <a:defRPr sz="16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2pPr>
            <a:lvl3pPr marL="860425" indent="-182563" algn="l" defTabSz="457200" rtl="0" eaLnBrk="1" latinLnBrk="0" hangingPunct="1">
              <a:lnSpc>
                <a:spcPct val="110000"/>
              </a:lnSpc>
              <a:spcBef>
                <a:spcPts val="300"/>
              </a:spcBef>
              <a:buFontTx/>
              <a:buBlip>
                <a:blip r:embed="rId4"/>
              </a:buBlip>
              <a:defRPr sz="14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3pPr>
            <a:lvl4pPr marL="1198563" indent="-225425" algn="l" defTabSz="457200" rtl="0" eaLnBrk="1" latinLnBrk="0" hangingPunct="1">
              <a:lnSpc>
                <a:spcPct val="110000"/>
              </a:lnSpc>
              <a:spcBef>
                <a:spcPts val="10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4pPr>
            <a:lvl5pPr marL="1544638" indent="-228600" algn="l" defTabSz="457200" rtl="0" eaLnBrk="1" latinLnBrk="0" hangingPunct="1">
              <a:lnSpc>
                <a:spcPct val="110000"/>
              </a:lnSpc>
              <a:spcBef>
                <a:spcPts val="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altLang="ko-KR" dirty="0"/>
              <a:t>   &gt;&gt;&gt; </a:t>
            </a:r>
            <a:r>
              <a:rPr lang="en-US" altLang="ko-KR" dirty="0">
                <a:solidFill>
                  <a:srgbClr val="7030A0"/>
                </a:solidFill>
              </a:rPr>
              <a:t>list</a:t>
            </a:r>
            <a:r>
              <a:rPr lang="en-US" altLang="ko-KR" dirty="0"/>
              <a:t>(</a:t>
            </a:r>
            <a:r>
              <a:rPr lang="en-US" altLang="ko-KR" dirty="0">
                <a:solidFill>
                  <a:srgbClr val="7030A0"/>
                </a:solidFill>
              </a:rPr>
              <a:t>range</a:t>
            </a:r>
            <a:r>
              <a:rPr lang="en-US" altLang="ko-KR" dirty="0"/>
              <a:t>(1, 11))</a:t>
            </a:r>
            <a:br>
              <a:rPr lang="en-US" altLang="ko-KR" dirty="0"/>
            </a:br>
            <a:r>
              <a:rPr lang="en-US" altLang="ko-KR" dirty="0"/>
              <a:t>    [1, 2, 3, 4, 5, 6, 7, 8, 9, 10]</a:t>
            </a:r>
          </a:p>
          <a:p>
            <a:pPr marL="0" indent="0">
              <a:buFontTx/>
              <a:buNone/>
            </a:pPr>
            <a:endParaRPr lang="en-US" altLang="ko-KR" sz="1400" dirty="0"/>
          </a:p>
          <a:p>
            <a:pPr marL="0" indent="0">
              <a:buFontTx/>
              <a:buNone/>
            </a:pPr>
            <a:endParaRPr lang="en-US" altLang="ko-KR" sz="1400" dirty="0"/>
          </a:p>
          <a:p>
            <a:pPr marL="0" indent="0">
              <a:buFontTx/>
              <a:buNone/>
            </a:pPr>
            <a:endParaRPr lang="en-US" altLang="ko-KR" sz="1400" dirty="0"/>
          </a:p>
          <a:p>
            <a:pPr marL="0" indent="0">
              <a:buFontTx/>
              <a:buNone/>
            </a:pPr>
            <a:br>
              <a:rPr lang="en-US" altLang="ko-KR" dirty="0"/>
            </a:br>
            <a:r>
              <a:rPr lang="en-US" altLang="ko-KR" dirty="0"/>
              <a:t>   &gt;&gt;&gt; </a:t>
            </a:r>
            <a:r>
              <a:rPr lang="en-US" altLang="ko-KR" dirty="0">
                <a:solidFill>
                  <a:srgbClr val="7030A0"/>
                </a:solidFill>
              </a:rPr>
              <a:t>list</a:t>
            </a:r>
            <a:r>
              <a:rPr lang="en-US" altLang="ko-KR" dirty="0"/>
              <a:t>(</a:t>
            </a:r>
            <a:r>
              <a:rPr lang="en-US" altLang="ko-KR" dirty="0">
                <a:solidFill>
                  <a:srgbClr val="7030A0"/>
                </a:solidFill>
              </a:rPr>
              <a:t>range</a:t>
            </a:r>
            <a:r>
              <a:rPr lang="en-US" altLang="ko-KR" dirty="0"/>
              <a:t>(1, 4))</a:t>
            </a:r>
            <a:br>
              <a:rPr lang="en-US" altLang="ko-KR" dirty="0"/>
            </a:br>
            <a:r>
              <a:rPr lang="en-US" altLang="ko-KR" dirty="0"/>
              <a:t>   [1, 2, 3]</a:t>
            </a:r>
            <a:br>
              <a:rPr lang="en-US" altLang="ko-KR" dirty="0"/>
            </a:br>
            <a:endParaRPr lang="en-US" altLang="ko-KR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3707895" y="2496861"/>
            <a:ext cx="4666167" cy="3466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1pPr>
            <a:lvl2pPr marL="573088" indent="-238125" algn="l" defTabSz="457200" rtl="0" eaLnBrk="1" latinLnBrk="0" hangingPunct="1">
              <a:lnSpc>
                <a:spcPct val="110000"/>
              </a:lnSpc>
              <a:spcBef>
                <a:spcPts val="500"/>
              </a:spcBef>
              <a:buFontTx/>
              <a:buBlip>
                <a:blip r:embed="rId3"/>
              </a:buBlip>
              <a:defRPr sz="16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2pPr>
            <a:lvl3pPr marL="860425" indent="-182563" algn="l" defTabSz="457200" rtl="0" eaLnBrk="1" latinLnBrk="0" hangingPunct="1">
              <a:lnSpc>
                <a:spcPct val="110000"/>
              </a:lnSpc>
              <a:spcBef>
                <a:spcPts val="300"/>
              </a:spcBef>
              <a:buFontTx/>
              <a:buBlip>
                <a:blip r:embed="rId4"/>
              </a:buBlip>
              <a:defRPr sz="14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3pPr>
            <a:lvl4pPr marL="1198563" indent="-225425" algn="l" defTabSz="457200" rtl="0" eaLnBrk="1" latinLnBrk="0" hangingPunct="1">
              <a:lnSpc>
                <a:spcPct val="110000"/>
              </a:lnSpc>
              <a:spcBef>
                <a:spcPts val="10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4pPr>
            <a:lvl5pPr marL="1544638" indent="-228600" algn="l" defTabSz="457200" rtl="0" eaLnBrk="1" latinLnBrk="0" hangingPunct="1">
              <a:lnSpc>
                <a:spcPct val="110000"/>
              </a:lnSpc>
              <a:spcBef>
                <a:spcPts val="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dirty="0">
                <a:solidFill>
                  <a:srgbClr val="953D46"/>
                </a:solidFill>
              </a:rPr>
              <a:t>range(1, 11)</a:t>
            </a:r>
            <a:r>
              <a:rPr lang="ko-KR" altLang="en-US" dirty="0">
                <a:solidFill>
                  <a:srgbClr val="953D46"/>
                </a:solidFill>
              </a:rPr>
              <a:t> </a:t>
            </a:r>
            <a:r>
              <a:rPr lang="en-US" altLang="ko-KR" dirty="0"/>
              <a:t>: </a:t>
            </a:r>
            <a:br>
              <a:rPr lang="en-US" altLang="ko-KR" dirty="0"/>
            </a:br>
            <a:r>
              <a:rPr lang="en-US" altLang="ko-KR" dirty="0"/>
              <a:t>1</a:t>
            </a:r>
            <a:r>
              <a:rPr lang="ko-KR" altLang="en-US" dirty="0"/>
              <a:t>에서 시작해서 </a:t>
            </a:r>
            <a:r>
              <a:rPr lang="en-US" altLang="ko-KR" dirty="0"/>
              <a:t>11 </a:t>
            </a:r>
            <a:r>
              <a:rPr lang="ko-KR" altLang="en-US" dirty="0"/>
              <a:t>바로 앞</a:t>
            </a:r>
            <a:r>
              <a:rPr lang="en-US" altLang="ko-KR" dirty="0"/>
              <a:t>(10)</a:t>
            </a:r>
            <a:r>
              <a:rPr lang="ko-KR" altLang="en-US" dirty="0"/>
              <a:t>까지를 반복 </a:t>
            </a:r>
            <a:br>
              <a:rPr lang="en-US" altLang="ko-KR" dirty="0"/>
            </a:br>
            <a:r>
              <a:rPr lang="en-US" altLang="ko-KR" dirty="0"/>
              <a:t>1, 2, 3, 4, 5, 6, 7, 8, 9, 10</a:t>
            </a:r>
            <a:r>
              <a:rPr lang="ko-KR" altLang="en-US" dirty="0"/>
              <a:t>을 출력</a:t>
            </a:r>
            <a:r>
              <a:rPr lang="en-US" altLang="ko-KR" dirty="0"/>
              <a:t>. </a:t>
            </a:r>
            <a:br>
              <a:rPr lang="en-US" altLang="ko-KR" dirty="0"/>
            </a:b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br>
              <a:rPr lang="en-US" altLang="ko-KR" dirty="0"/>
            </a:br>
            <a:r>
              <a:rPr lang="en-US" altLang="ko-KR" dirty="0"/>
              <a:t>range(1, 4) : </a:t>
            </a:r>
            <a:r>
              <a:rPr lang="ko-KR" altLang="en-US" dirty="0"/>
              <a:t> </a:t>
            </a:r>
            <a:r>
              <a:rPr lang="en-US" altLang="ko-KR" dirty="0"/>
              <a:t>1</a:t>
            </a:r>
            <a:r>
              <a:rPr lang="ko-KR" altLang="en-US" dirty="0"/>
              <a:t>에서 </a:t>
            </a:r>
            <a:r>
              <a:rPr lang="en-US" altLang="ko-KR" dirty="0"/>
              <a:t>4 </a:t>
            </a:r>
            <a:r>
              <a:rPr lang="ko-KR" altLang="en-US" dirty="0"/>
              <a:t>바로 앞</a:t>
            </a:r>
            <a:r>
              <a:rPr lang="en-US" altLang="ko-KR" dirty="0"/>
              <a:t>(3)</a:t>
            </a:r>
            <a:r>
              <a:rPr lang="ko-KR" altLang="en-US" dirty="0"/>
              <a:t>까지 반복 </a:t>
            </a:r>
            <a:br>
              <a:rPr lang="en-US" altLang="ko-KR" dirty="0"/>
            </a:br>
            <a:r>
              <a:rPr lang="en-US" altLang="ko-KR" dirty="0"/>
              <a:t>1, 2, 3</a:t>
            </a:r>
            <a:r>
              <a:rPr lang="ko-KR" altLang="en-US" dirty="0"/>
              <a:t>을 출력</a:t>
            </a:r>
            <a:r>
              <a:rPr lang="en-US" altLang="ko-KR" dirty="0"/>
              <a:t>.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712331" y="2437794"/>
            <a:ext cx="7834552" cy="1497782"/>
          </a:xfrm>
          <a:prstGeom prst="rect">
            <a:avLst/>
          </a:prstGeom>
          <a:noFill/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712331" y="4293105"/>
            <a:ext cx="7834552" cy="1314534"/>
          </a:xfrm>
          <a:prstGeom prst="rect">
            <a:avLst/>
          </a:prstGeom>
          <a:noFill/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7737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처리 7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4257" y="375829"/>
            <a:ext cx="9079551" cy="800724"/>
          </a:xfrm>
        </p:spPr>
        <p:txBody>
          <a:bodyPr/>
          <a:lstStyle/>
          <a:p>
            <a:r>
              <a:rPr lang="en-US" altLang="ko-KR" dirty="0"/>
              <a:t>2. </a:t>
            </a:r>
            <a:r>
              <a:rPr lang="en-US" altLang="ko-KR" dirty="0">
                <a:solidFill>
                  <a:schemeClr val="tx1"/>
                </a:solidFill>
              </a:rPr>
              <a:t>for </a:t>
            </a:r>
            <a:r>
              <a:rPr lang="ko-KR" altLang="en-US" dirty="0">
                <a:solidFill>
                  <a:schemeClr val="tx1"/>
                </a:solidFill>
              </a:rPr>
              <a:t>명령어로 숫자를 반복하여 출력하는 프로그램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8995" y="1355148"/>
            <a:ext cx="8105496" cy="2649922"/>
          </a:xfrm>
        </p:spPr>
        <p:txBody>
          <a:bodyPr>
            <a:noAutofit/>
          </a:bodyPr>
          <a:lstStyle/>
          <a:p>
            <a:r>
              <a:rPr lang="en-US" altLang="ko-KR" dirty="0">
                <a:solidFill>
                  <a:srgbClr val="7030A0"/>
                </a:solidFill>
              </a:rPr>
              <a:t>print</a:t>
            </a:r>
            <a:r>
              <a:rPr lang="en-US" altLang="ko-KR" dirty="0"/>
              <a:t>(</a:t>
            </a:r>
            <a:r>
              <a:rPr lang="en-US" altLang="ko-KR" dirty="0">
                <a:solidFill>
                  <a:srgbClr val="78AA28"/>
                </a:solidFill>
              </a:rPr>
              <a:t>"[0-4]"</a:t>
            </a:r>
            <a:r>
              <a:rPr lang="en-US" altLang="ko-KR" dirty="0"/>
              <a:t>)</a:t>
            </a:r>
            <a:br>
              <a:rPr lang="en-US" altLang="ko-KR" dirty="0"/>
            </a:br>
            <a:endParaRPr lang="en-US" altLang="ko-KR" dirty="0"/>
          </a:p>
          <a:p>
            <a:r>
              <a:rPr lang="en-US" altLang="ko-KR" dirty="0">
                <a:solidFill>
                  <a:srgbClr val="FFC000"/>
                </a:solidFill>
              </a:rPr>
              <a:t>for</a:t>
            </a:r>
            <a:r>
              <a:rPr lang="en-US" altLang="ko-KR" dirty="0"/>
              <a:t> x </a:t>
            </a:r>
            <a:r>
              <a:rPr lang="en-US" altLang="ko-KR" dirty="0">
                <a:solidFill>
                  <a:srgbClr val="FFC000"/>
                </a:solidFill>
              </a:rPr>
              <a:t>in</a:t>
            </a:r>
            <a:r>
              <a:rPr lang="en-US" altLang="ko-KR" dirty="0"/>
              <a:t> </a:t>
            </a:r>
            <a:r>
              <a:rPr lang="en-US" altLang="ko-KR" dirty="0">
                <a:solidFill>
                  <a:srgbClr val="7030A0"/>
                </a:solidFill>
              </a:rPr>
              <a:t>range</a:t>
            </a:r>
            <a:r>
              <a:rPr lang="en-US" altLang="ko-KR" dirty="0"/>
              <a:t>(5): </a:t>
            </a:r>
            <a:br>
              <a:rPr lang="en-US" altLang="ko-KR" dirty="0"/>
            </a:br>
            <a:r>
              <a:rPr lang="en-US" altLang="ko-KR" dirty="0"/>
              <a:t>     </a:t>
            </a:r>
            <a:r>
              <a:rPr lang="en-US" altLang="ko-KR" dirty="0">
                <a:solidFill>
                  <a:srgbClr val="7030A0"/>
                </a:solidFill>
              </a:rPr>
              <a:t>print</a:t>
            </a:r>
            <a:r>
              <a:rPr lang="en-US" altLang="ko-KR" dirty="0"/>
              <a:t>(x)</a:t>
            </a:r>
            <a:br>
              <a:rPr lang="en-US" altLang="ko-KR" dirty="0"/>
            </a:br>
            <a:br>
              <a:rPr lang="en-US" altLang="ko-KR" dirty="0"/>
            </a:br>
            <a:endParaRPr lang="en-US" altLang="ko-KR" dirty="0"/>
          </a:p>
          <a:p>
            <a:r>
              <a:rPr lang="en-US" altLang="ko-KR" dirty="0">
                <a:solidFill>
                  <a:srgbClr val="7030A0"/>
                </a:solidFill>
              </a:rPr>
              <a:t>print</a:t>
            </a:r>
            <a:r>
              <a:rPr lang="en-US" altLang="ko-KR" dirty="0"/>
              <a:t>(</a:t>
            </a:r>
            <a:r>
              <a:rPr lang="en-US" altLang="ko-KR" dirty="0">
                <a:solidFill>
                  <a:srgbClr val="78AA28"/>
                </a:solidFill>
              </a:rPr>
              <a:t>"[1-10]"</a:t>
            </a:r>
            <a:r>
              <a:rPr lang="en-US" altLang="ko-KR" dirty="0"/>
              <a:t>)</a:t>
            </a:r>
            <a:br>
              <a:rPr lang="en-US" altLang="ko-KR" dirty="0"/>
            </a:br>
            <a:endParaRPr lang="en-US" altLang="ko-KR" dirty="0"/>
          </a:p>
          <a:p>
            <a:r>
              <a:rPr lang="en-US" altLang="ko-KR" dirty="0">
                <a:solidFill>
                  <a:srgbClr val="FFC000"/>
                </a:solidFill>
              </a:rPr>
              <a:t>for</a:t>
            </a:r>
            <a:r>
              <a:rPr lang="en-US" altLang="ko-KR" dirty="0"/>
              <a:t> x </a:t>
            </a:r>
            <a:r>
              <a:rPr lang="en-US" altLang="ko-KR" dirty="0">
                <a:solidFill>
                  <a:srgbClr val="FFC000"/>
                </a:solidFill>
              </a:rPr>
              <a:t>in</a:t>
            </a:r>
            <a:r>
              <a:rPr lang="en-US" altLang="ko-KR" dirty="0"/>
              <a:t> </a:t>
            </a:r>
            <a:r>
              <a:rPr lang="en-US" altLang="ko-KR" dirty="0">
                <a:solidFill>
                  <a:srgbClr val="7030A0"/>
                </a:solidFill>
              </a:rPr>
              <a:t>range</a:t>
            </a:r>
            <a:r>
              <a:rPr lang="en-US" altLang="ko-KR" dirty="0"/>
              <a:t>(1, 11): </a:t>
            </a:r>
            <a:br>
              <a:rPr lang="en-US" altLang="ko-KR" dirty="0"/>
            </a:br>
            <a:r>
              <a:rPr lang="en-US" altLang="ko-KR" dirty="0"/>
              <a:t>     </a:t>
            </a:r>
            <a:r>
              <a:rPr lang="en-US" altLang="ko-KR" dirty="0">
                <a:solidFill>
                  <a:srgbClr val="7030A0"/>
                </a:solidFill>
              </a:rPr>
              <a:t>print</a:t>
            </a:r>
            <a:r>
              <a:rPr lang="en-US" altLang="ko-KR" dirty="0"/>
              <a:t>(x)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10" name="내용 개체 틀 2"/>
          <p:cNvSpPr txBox="1">
            <a:spLocks/>
          </p:cNvSpPr>
          <p:nvPr/>
        </p:nvSpPr>
        <p:spPr>
          <a:xfrm>
            <a:off x="3074218" y="2038810"/>
            <a:ext cx="5530273" cy="2945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1pPr>
            <a:lvl2pPr marL="573088" indent="-238125" algn="l" defTabSz="457200" rtl="0" eaLnBrk="1" latinLnBrk="0" hangingPunct="1">
              <a:lnSpc>
                <a:spcPct val="110000"/>
              </a:lnSpc>
              <a:spcBef>
                <a:spcPts val="500"/>
              </a:spcBef>
              <a:buFontTx/>
              <a:buBlip>
                <a:blip r:embed="rId3"/>
              </a:buBlip>
              <a:defRPr sz="16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2pPr>
            <a:lvl3pPr marL="860425" indent="-182563" algn="l" defTabSz="457200" rtl="0" eaLnBrk="1" latinLnBrk="0" hangingPunct="1">
              <a:lnSpc>
                <a:spcPct val="110000"/>
              </a:lnSpc>
              <a:spcBef>
                <a:spcPts val="300"/>
              </a:spcBef>
              <a:buFontTx/>
              <a:buBlip>
                <a:blip r:embed="rId4"/>
              </a:buBlip>
              <a:defRPr sz="14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3pPr>
            <a:lvl4pPr marL="1198563" indent="-225425" algn="l" defTabSz="457200" rtl="0" eaLnBrk="1" latinLnBrk="0" hangingPunct="1">
              <a:lnSpc>
                <a:spcPct val="110000"/>
              </a:lnSpc>
              <a:spcBef>
                <a:spcPts val="10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4pPr>
            <a:lvl5pPr marL="1544638" indent="-228600" algn="l" defTabSz="457200" rtl="0" eaLnBrk="1" latinLnBrk="0" hangingPunct="1">
              <a:lnSpc>
                <a:spcPct val="110000"/>
              </a:lnSpc>
              <a:spcBef>
                <a:spcPts val="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dirty="0">
                <a:solidFill>
                  <a:srgbClr val="953D46"/>
                </a:solidFill>
              </a:rPr>
              <a:t># range(5)</a:t>
            </a:r>
            <a:r>
              <a:rPr lang="ko-KR" altLang="en-US" dirty="0">
                <a:solidFill>
                  <a:srgbClr val="953D46"/>
                </a:solidFill>
              </a:rPr>
              <a:t>로 </a:t>
            </a:r>
            <a:r>
              <a:rPr lang="en-US" altLang="ko-KR" dirty="0">
                <a:solidFill>
                  <a:srgbClr val="953D46"/>
                </a:solidFill>
              </a:rPr>
              <a:t>0, 1, 2, 3, 4</a:t>
            </a:r>
            <a:r>
              <a:rPr lang="ko-KR" altLang="en-US" dirty="0">
                <a:solidFill>
                  <a:srgbClr val="953D46"/>
                </a:solidFill>
              </a:rPr>
              <a:t>까지 다섯 번 반복</a:t>
            </a:r>
            <a:br>
              <a:rPr lang="en-US" altLang="ko-KR" dirty="0">
                <a:solidFill>
                  <a:srgbClr val="953D46"/>
                </a:solidFill>
              </a:rPr>
            </a:br>
            <a:r>
              <a:rPr lang="en-US" altLang="ko-KR" dirty="0">
                <a:solidFill>
                  <a:srgbClr val="953D46"/>
                </a:solidFill>
              </a:rPr>
              <a:t># </a:t>
            </a:r>
            <a:r>
              <a:rPr lang="ko-KR" altLang="en-US" dirty="0">
                <a:solidFill>
                  <a:srgbClr val="953D46"/>
                </a:solidFill>
              </a:rPr>
              <a:t>변수 </a:t>
            </a:r>
            <a:r>
              <a:rPr lang="en-US" altLang="ko-KR" dirty="0">
                <a:solidFill>
                  <a:srgbClr val="953D46"/>
                </a:solidFill>
              </a:rPr>
              <a:t>x </a:t>
            </a:r>
            <a:r>
              <a:rPr lang="ko-KR" altLang="en-US" dirty="0">
                <a:solidFill>
                  <a:srgbClr val="953D46"/>
                </a:solidFill>
              </a:rPr>
              <a:t>값을 출력</a:t>
            </a:r>
            <a:br>
              <a:rPr lang="en-US" altLang="ko-KR" dirty="0">
                <a:solidFill>
                  <a:srgbClr val="953D46"/>
                </a:solidFill>
              </a:rPr>
            </a:br>
            <a:endParaRPr lang="en-US" altLang="ko-KR" dirty="0">
              <a:solidFill>
                <a:srgbClr val="953D46"/>
              </a:solidFill>
            </a:endParaRPr>
          </a:p>
          <a:p>
            <a:pPr marL="0" indent="0">
              <a:buNone/>
            </a:pPr>
            <a:endParaRPr lang="en-US" altLang="ko-KR" dirty="0">
              <a:solidFill>
                <a:srgbClr val="953D46"/>
              </a:solidFill>
            </a:endParaRPr>
          </a:p>
          <a:p>
            <a:pPr marL="0" indent="0">
              <a:buNone/>
            </a:pPr>
            <a:br>
              <a:rPr lang="en-US" altLang="ko-KR" dirty="0">
                <a:solidFill>
                  <a:srgbClr val="953D46"/>
                </a:solidFill>
              </a:rPr>
            </a:br>
            <a:br>
              <a:rPr lang="en-US" altLang="ko-KR" dirty="0">
                <a:solidFill>
                  <a:srgbClr val="953D46"/>
                </a:solidFill>
              </a:rPr>
            </a:br>
            <a:r>
              <a:rPr lang="en-US" altLang="ko-KR" dirty="0">
                <a:solidFill>
                  <a:srgbClr val="953D46"/>
                </a:solidFill>
              </a:rPr>
              <a:t># 1, 2, ..., 10</a:t>
            </a:r>
            <a:r>
              <a:rPr lang="ko-KR" altLang="en-US" dirty="0">
                <a:solidFill>
                  <a:srgbClr val="953D46"/>
                </a:solidFill>
              </a:rPr>
              <a:t>까지 열 번 반복</a:t>
            </a:r>
            <a:r>
              <a:rPr lang="en-US" altLang="ko-KR" dirty="0">
                <a:solidFill>
                  <a:srgbClr val="953D46"/>
                </a:solidFill>
              </a:rPr>
              <a:t>(11</a:t>
            </a:r>
            <a:r>
              <a:rPr lang="ko-KR" altLang="en-US" dirty="0">
                <a:solidFill>
                  <a:srgbClr val="953D46"/>
                </a:solidFill>
              </a:rPr>
              <a:t>은 제외</a:t>
            </a:r>
            <a:r>
              <a:rPr lang="en-US" altLang="ko-KR" dirty="0">
                <a:solidFill>
                  <a:srgbClr val="953D46"/>
                </a:solidFill>
              </a:rPr>
              <a:t>).</a:t>
            </a:r>
            <a:br>
              <a:rPr lang="en-US" altLang="ko-KR" dirty="0">
                <a:solidFill>
                  <a:srgbClr val="953D46"/>
                </a:solidFill>
              </a:rPr>
            </a:br>
            <a:r>
              <a:rPr lang="en-US" altLang="ko-KR" dirty="0">
                <a:solidFill>
                  <a:srgbClr val="953D46"/>
                </a:solidFill>
              </a:rPr>
              <a:t># </a:t>
            </a:r>
            <a:r>
              <a:rPr lang="ko-KR" altLang="en-US" dirty="0">
                <a:solidFill>
                  <a:srgbClr val="953D46"/>
                </a:solidFill>
              </a:rPr>
              <a:t>변수 </a:t>
            </a:r>
            <a:r>
              <a:rPr lang="en-US" altLang="ko-KR" dirty="0">
                <a:solidFill>
                  <a:srgbClr val="953D46"/>
                </a:solidFill>
              </a:rPr>
              <a:t>x </a:t>
            </a:r>
            <a:r>
              <a:rPr lang="ko-KR" altLang="en-US" dirty="0">
                <a:solidFill>
                  <a:srgbClr val="953D46"/>
                </a:solidFill>
              </a:rPr>
              <a:t>값을 출력</a:t>
            </a:r>
            <a:endParaRPr lang="en-US" altLang="ko-KR" dirty="0">
              <a:solidFill>
                <a:srgbClr val="953D46"/>
              </a:solidFill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539552" y="5214817"/>
            <a:ext cx="8105496" cy="138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1pPr>
            <a:lvl2pPr marL="573088" indent="-238125" algn="l" defTabSz="457200" rtl="0" eaLnBrk="1" latinLnBrk="0" hangingPunct="1">
              <a:lnSpc>
                <a:spcPct val="110000"/>
              </a:lnSpc>
              <a:spcBef>
                <a:spcPts val="500"/>
              </a:spcBef>
              <a:buFontTx/>
              <a:buBlip>
                <a:blip r:embed="rId3"/>
              </a:buBlip>
              <a:defRPr sz="16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2pPr>
            <a:lvl3pPr marL="860425" indent="-182563" algn="l" defTabSz="457200" rtl="0" eaLnBrk="1" latinLnBrk="0" hangingPunct="1">
              <a:lnSpc>
                <a:spcPct val="110000"/>
              </a:lnSpc>
              <a:spcBef>
                <a:spcPts val="300"/>
              </a:spcBef>
              <a:buFontTx/>
              <a:buBlip>
                <a:blip r:embed="rId4"/>
              </a:buBlip>
              <a:defRPr sz="14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3pPr>
            <a:lvl4pPr marL="1198563" indent="-225425" algn="l" defTabSz="457200" rtl="0" eaLnBrk="1" latinLnBrk="0" hangingPunct="1">
              <a:lnSpc>
                <a:spcPct val="110000"/>
              </a:lnSpc>
              <a:spcBef>
                <a:spcPts val="10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4pPr>
            <a:lvl5pPr marL="1544638" indent="-228600" algn="l" defTabSz="457200" rtl="0" eaLnBrk="1" latinLnBrk="0" hangingPunct="1">
              <a:lnSpc>
                <a:spcPct val="110000"/>
              </a:lnSpc>
              <a:spcBef>
                <a:spcPts val="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range </a:t>
            </a:r>
            <a:r>
              <a:rPr lang="ko-KR" altLang="en-US" dirty="0"/>
              <a:t>명령어를 쓸 때 두 가지는 꼭 기억하세요</a:t>
            </a:r>
            <a:r>
              <a:rPr lang="en-US" altLang="ko-KR" dirty="0"/>
              <a:t>!</a:t>
            </a:r>
            <a:br>
              <a:rPr lang="en-US" altLang="ko-KR" dirty="0"/>
            </a:br>
            <a:r>
              <a:rPr lang="en-US" altLang="ko-KR" sz="800" dirty="0"/>
              <a:t>           </a:t>
            </a:r>
            <a:br>
              <a:rPr lang="en-US" altLang="ko-KR" dirty="0"/>
            </a:br>
            <a:r>
              <a:rPr lang="ko-KR" altLang="en-US" sz="1600" dirty="0"/>
              <a:t>① </a:t>
            </a:r>
            <a:r>
              <a:rPr lang="en-US" altLang="ko-KR" sz="1600" dirty="0"/>
              <a:t>range(5) : 0</a:t>
            </a:r>
            <a:r>
              <a:rPr lang="ko-KR" altLang="en-US" sz="1600" dirty="0"/>
              <a:t>부터 시작해서 </a:t>
            </a:r>
            <a:r>
              <a:rPr lang="en-US" altLang="ko-KR" sz="1600" dirty="0"/>
              <a:t>4</a:t>
            </a:r>
            <a:r>
              <a:rPr lang="ko-KR" altLang="en-US" sz="1600" dirty="0"/>
              <a:t>까지 다섯 번 반복한다</a:t>
            </a:r>
            <a:r>
              <a:rPr lang="en-US" altLang="ko-KR" sz="1600" dirty="0"/>
              <a:t>(5</a:t>
            </a:r>
            <a:r>
              <a:rPr lang="ko-KR" altLang="en-US" sz="1600" dirty="0"/>
              <a:t>는 제외한다</a:t>
            </a:r>
            <a:r>
              <a:rPr lang="en-US" altLang="ko-KR" sz="1600" dirty="0"/>
              <a:t>).</a:t>
            </a:r>
            <a:br>
              <a:rPr lang="en-US" altLang="ko-KR" sz="1600" dirty="0"/>
            </a:br>
            <a:r>
              <a:rPr lang="ko-KR" altLang="en-US" sz="1600" dirty="0"/>
              <a:t>② </a:t>
            </a:r>
            <a:r>
              <a:rPr lang="en-US" altLang="ko-KR" sz="1600" dirty="0"/>
              <a:t>range(1, 11) : 1</a:t>
            </a:r>
            <a:r>
              <a:rPr lang="ko-KR" altLang="en-US" sz="1600" dirty="0"/>
              <a:t>부터 시작해서 </a:t>
            </a:r>
            <a:r>
              <a:rPr lang="en-US" altLang="ko-KR" sz="1600" dirty="0"/>
              <a:t>10</a:t>
            </a:r>
            <a:r>
              <a:rPr lang="ko-KR" altLang="en-US" sz="1600" dirty="0"/>
              <a:t>까지 열 번 반복한다</a:t>
            </a:r>
            <a:r>
              <a:rPr lang="en-US" altLang="ko-KR" sz="1600" dirty="0"/>
              <a:t>(11</a:t>
            </a:r>
            <a:r>
              <a:rPr lang="ko-KR" altLang="en-US" sz="1600" dirty="0"/>
              <a:t>은 제외한다</a:t>
            </a:r>
            <a:r>
              <a:rPr lang="en-US" altLang="ko-KR" sz="16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834769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처리 7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3. </a:t>
            </a:r>
            <a:r>
              <a:rPr lang="en-US" altLang="ko-KR" dirty="0">
                <a:solidFill>
                  <a:schemeClr val="tx1"/>
                </a:solidFill>
              </a:rPr>
              <a:t>1</a:t>
            </a:r>
            <a:r>
              <a:rPr lang="ko-KR" altLang="en-US" dirty="0">
                <a:solidFill>
                  <a:schemeClr val="tx1"/>
                </a:solidFill>
              </a:rPr>
              <a:t>부터 </a:t>
            </a:r>
            <a:r>
              <a:rPr lang="en-US" altLang="ko-KR" dirty="0">
                <a:solidFill>
                  <a:schemeClr val="tx1"/>
                </a:solidFill>
              </a:rPr>
              <a:t>10</a:t>
            </a:r>
            <a:r>
              <a:rPr lang="ko-KR" altLang="en-US" dirty="0">
                <a:solidFill>
                  <a:schemeClr val="tx1"/>
                </a:solidFill>
              </a:rPr>
              <a:t>까지 숫자의 합계를 구하는 프로그램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8995" y="1355148"/>
            <a:ext cx="3317850" cy="1837838"/>
          </a:xfrm>
        </p:spPr>
        <p:txBody>
          <a:bodyPr/>
          <a:lstStyle/>
          <a:p>
            <a:r>
              <a:rPr lang="en-US" altLang="ko-KR" dirty="0"/>
              <a:t> s = 0</a:t>
            </a:r>
            <a:br>
              <a:rPr lang="en-US" altLang="ko-KR" dirty="0"/>
            </a:br>
            <a:r>
              <a:rPr lang="en-US" altLang="ko-KR" dirty="0"/>
              <a:t> </a:t>
            </a:r>
            <a:r>
              <a:rPr lang="en-US" altLang="ko-KR" dirty="0">
                <a:solidFill>
                  <a:srgbClr val="FFC000"/>
                </a:solidFill>
              </a:rPr>
              <a:t>for</a:t>
            </a:r>
            <a:r>
              <a:rPr lang="en-US" altLang="ko-KR" dirty="0"/>
              <a:t> x </a:t>
            </a:r>
            <a:r>
              <a:rPr lang="en-US" altLang="ko-KR" dirty="0">
                <a:solidFill>
                  <a:srgbClr val="FFC000"/>
                </a:solidFill>
              </a:rPr>
              <a:t>in</a:t>
            </a:r>
            <a:r>
              <a:rPr lang="en-US" altLang="ko-KR" dirty="0"/>
              <a:t> </a:t>
            </a:r>
            <a:r>
              <a:rPr lang="en-US" altLang="ko-KR" dirty="0">
                <a:solidFill>
                  <a:srgbClr val="7030A0"/>
                </a:solidFill>
              </a:rPr>
              <a:t>range</a:t>
            </a:r>
            <a:r>
              <a:rPr lang="en-US" altLang="ko-KR" dirty="0"/>
              <a:t>(1, 11):</a:t>
            </a:r>
            <a:br>
              <a:rPr lang="en-US" altLang="ko-KR" dirty="0"/>
            </a:br>
            <a:r>
              <a:rPr lang="en-US" altLang="ko-KR" dirty="0"/>
              <a:t>      s = </a:t>
            </a:r>
            <a:r>
              <a:rPr lang="en-US" altLang="ko-KR" dirty="0" err="1"/>
              <a:t>s+x</a:t>
            </a:r>
            <a:br>
              <a:rPr lang="en-US" altLang="ko-KR" dirty="0"/>
            </a:br>
            <a:r>
              <a:rPr lang="en-US" altLang="ko-KR" dirty="0"/>
              <a:t>      </a:t>
            </a:r>
            <a:r>
              <a:rPr lang="en-US" altLang="ko-KR" dirty="0">
                <a:solidFill>
                  <a:srgbClr val="7030A0"/>
                </a:solidFill>
              </a:rPr>
              <a:t>print</a:t>
            </a:r>
            <a:r>
              <a:rPr lang="en-US" altLang="ko-KR" dirty="0"/>
              <a:t>(</a:t>
            </a:r>
            <a:r>
              <a:rPr lang="en-US" altLang="ko-KR" dirty="0">
                <a:solidFill>
                  <a:srgbClr val="78AA28"/>
                </a:solidFill>
              </a:rPr>
              <a:t>"x:"</a:t>
            </a:r>
            <a:r>
              <a:rPr lang="en-US" altLang="ko-KR" dirty="0"/>
              <a:t>, x, </a:t>
            </a:r>
            <a:r>
              <a:rPr lang="en-US" altLang="ko-KR" dirty="0">
                <a:solidFill>
                  <a:srgbClr val="78AA28"/>
                </a:solidFill>
              </a:rPr>
              <a:t>" sum:"</a:t>
            </a:r>
            <a:r>
              <a:rPr lang="en-US" altLang="ko-KR" dirty="0"/>
              <a:t>, s)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3816844" y="1392548"/>
            <a:ext cx="5185521" cy="1690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1pPr>
            <a:lvl2pPr marL="573088" indent="-238125" algn="l" defTabSz="457200" rtl="0" eaLnBrk="1" latinLnBrk="0" hangingPunct="1">
              <a:lnSpc>
                <a:spcPct val="110000"/>
              </a:lnSpc>
              <a:spcBef>
                <a:spcPts val="500"/>
              </a:spcBef>
              <a:buFontTx/>
              <a:buBlip>
                <a:blip r:embed="rId3"/>
              </a:buBlip>
              <a:defRPr sz="16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2pPr>
            <a:lvl3pPr marL="860425" indent="-182563" algn="l" defTabSz="457200" rtl="0" eaLnBrk="1" latinLnBrk="0" hangingPunct="1">
              <a:lnSpc>
                <a:spcPct val="110000"/>
              </a:lnSpc>
              <a:spcBef>
                <a:spcPts val="300"/>
              </a:spcBef>
              <a:buFontTx/>
              <a:buBlip>
                <a:blip r:embed="rId4"/>
              </a:buBlip>
              <a:defRPr sz="14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3pPr>
            <a:lvl4pPr marL="1198563" indent="-225425" algn="l" defTabSz="457200" rtl="0" eaLnBrk="1" latinLnBrk="0" hangingPunct="1">
              <a:lnSpc>
                <a:spcPct val="110000"/>
              </a:lnSpc>
              <a:spcBef>
                <a:spcPts val="10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4pPr>
            <a:lvl5pPr marL="1544638" indent="-228600" algn="l" defTabSz="457200" rtl="0" eaLnBrk="1" latinLnBrk="0" hangingPunct="1">
              <a:lnSpc>
                <a:spcPct val="110000"/>
              </a:lnSpc>
              <a:spcBef>
                <a:spcPts val="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dirty="0">
                <a:solidFill>
                  <a:srgbClr val="953D46"/>
                </a:solidFill>
              </a:rPr>
              <a:t># </a:t>
            </a:r>
            <a:r>
              <a:rPr lang="ko-KR" altLang="en-US" dirty="0">
                <a:solidFill>
                  <a:srgbClr val="953D46"/>
                </a:solidFill>
              </a:rPr>
              <a:t>합계를 구하는 변수 </a:t>
            </a:r>
            <a:r>
              <a:rPr lang="en-US" altLang="ko-KR" dirty="0">
                <a:solidFill>
                  <a:srgbClr val="953D46"/>
                </a:solidFill>
              </a:rPr>
              <a:t>s, </a:t>
            </a:r>
            <a:r>
              <a:rPr lang="ko-KR" altLang="en-US" dirty="0">
                <a:solidFill>
                  <a:srgbClr val="953D46"/>
                </a:solidFill>
              </a:rPr>
              <a:t>처음 값은 </a:t>
            </a:r>
            <a:r>
              <a:rPr lang="en-US" altLang="ko-KR" dirty="0">
                <a:solidFill>
                  <a:srgbClr val="953D46"/>
                </a:solidFill>
              </a:rPr>
              <a:t>0</a:t>
            </a:r>
            <a:r>
              <a:rPr lang="ko-KR" altLang="en-US" dirty="0">
                <a:solidFill>
                  <a:srgbClr val="953D46"/>
                </a:solidFill>
              </a:rPr>
              <a:t>을 입력</a:t>
            </a:r>
            <a:br>
              <a:rPr lang="en-US" altLang="ko-KR" dirty="0">
                <a:solidFill>
                  <a:srgbClr val="953D46"/>
                </a:solidFill>
              </a:rPr>
            </a:br>
            <a:r>
              <a:rPr lang="en-US" altLang="ko-KR" dirty="0">
                <a:solidFill>
                  <a:srgbClr val="953D46"/>
                </a:solidFill>
              </a:rPr>
              <a:t># 1, 2, ..., 10</a:t>
            </a:r>
            <a:r>
              <a:rPr lang="ko-KR" altLang="en-US" dirty="0">
                <a:solidFill>
                  <a:srgbClr val="953D46"/>
                </a:solidFill>
              </a:rPr>
              <a:t>으로 열 번 반복</a:t>
            </a:r>
            <a:r>
              <a:rPr lang="en-US" altLang="ko-KR" dirty="0">
                <a:solidFill>
                  <a:srgbClr val="953D46"/>
                </a:solidFill>
              </a:rPr>
              <a:t>(11</a:t>
            </a:r>
            <a:r>
              <a:rPr lang="ko-KR" altLang="en-US" dirty="0">
                <a:solidFill>
                  <a:srgbClr val="953D46"/>
                </a:solidFill>
              </a:rPr>
              <a:t>은 제외</a:t>
            </a:r>
            <a:r>
              <a:rPr lang="en-US" altLang="ko-KR" dirty="0">
                <a:solidFill>
                  <a:srgbClr val="953D46"/>
                </a:solidFill>
              </a:rPr>
              <a:t>).</a:t>
            </a:r>
            <a:br>
              <a:rPr lang="en-US" altLang="ko-KR" dirty="0">
                <a:solidFill>
                  <a:srgbClr val="953D46"/>
                </a:solidFill>
              </a:rPr>
            </a:br>
            <a:r>
              <a:rPr lang="en-US" altLang="ko-KR" dirty="0">
                <a:solidFill>
                  <a:srgbClr val="953D46"/>
                </a:solidFill>
              </a:rPr>
              <a:t># </a:t>
            </a:r>
            <a:r>
              <a:rPr lang="ko-KR" altLang="en-US" dirty="0">
                <a:solidFill>
                  <a:srgbClr val="953D46"/>
                </a:solidFill>
              </a:rPr>
              <a:t>현재의 </a:t>
            </a:r>
            <a:r>
              <a:rPr lang="en-US" altLang="ko-KR" dirty="0">
                <a:solidFill>
                  <a:srgbClr val="953D46"/>
                </a:solidFill>
              </a:rPr>
              <a:t>s </a:t>
            </a:r>
            <a:r>
              <a:rPr lang="ko-KR" altLang="en-US" dirty="0">
                <a:solidFill>
                  <a:srgbClr val="953D46"/>
                </a:solidFill>
              </a:rPr>
              <a:t>값에 </a:t>
            </a:r>
            <a:r>
              <a:rPr lang="en-US" altLang="ko-KR" dirty="0">
                <a:solidFill>
                  <a:srgbClr val="953D46"/>
                </a:solidFill>
              </a:rPr>
              <a:t>x </a:t>
            </a:r>
            <a:r>
              <a:rPr lang="ko-KR" altLang="en-US" dirty="0">
                <a:solidFill>
                  <a:srgbClr val="953D46"/>
                </a:solidFill>
              </a:rPr>
              <a:t>값을 더함</a:t>
            </a:r>
            <a:br>
              <a:rPr lang="en-US" altLang="ko-KR" dirty="0">
                <a:solidFill>
                  <a:srgbClr val="953D46"/>
                </a:solidFill>
              </a:rPr>
            </a:br>
            <a:r>
              <a:rPr lang="en-US" altLang="ko-KR" dirty="0">
                <a:solidFill>
                  <a:srgbClr val="953D46"/>
                </a:solidFill>
              </a:rPr>
              <a:t># </a:t>
            </a:r>
            <a:r>
              <a:rPr lang="ko-KR" altLang="en-US" dirty="0">
                <a:solidFill>
                  <a:srgbClr val="953D46"/>
                </a:solidFill>
              </a:rPr>
              <a:t>현재의 </a:t>
            </a:r>
            <a:r>
              <a:rPr lang="en-US" altLang="ko-KR" dirty="0">
                <a:solidFill>
                  <a:srgbClr val="953D46"/>
                </a:solidFill>
              </a:rPr>
              <a:t>x </a:t>
            </a:r>
            <a:r>
              <a:rPr lang="ko-KR" altLang="en-US" dirty="0">
                <a:solidFill>
                  <a:srgbClr val="953D46"/>
                </a:solidFill>
              </a:rPr>
              <a:t>값과 </a:t>
            </a:r>
            <a:r>
              <a:rPr lang="en-US" altLang="ko-KR" dirty="0">
                <a:solidFill>
                  <a:srgbClr val="953D46"/>
                </a:solidFill>
              </a:rPr>
              <a:t>s </a:t>
            </a:r>
            <a:r>
              <a:rPr lang="ko-KR" altLang="en-US" dirty="0">
                <a:solidFill>
                  <a:srgbClr val="953D46"/>
                </a:solidFill>
              </a:rPr>
              <a:t>값을 출력</a:t>
            </a:r>
            <a:endParaRPr lang="en-US" altLang="ko-KR" dirty="0">
              <a:solidFill>
                <a:srgbClr val="953D46"/>
              </a:solidFill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492730" y="2832724"/>
            <a:ext cx="3324114" cy="40252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1pPr>
            <a:lvl2pPr marL="573088" indent="-238125" algn="l" defTabSz="457200" rtl="0" eaLnBrk="1" latinLnBrk="0" hangingPunct="1">
              <a:lnSpc>
                <a:spcPct val="110000"/>
              </a:lnSpc>
              <a:spcBef>
                <a:spcPts val="500"/>
              </a:spcBef>
              <a:buFontTx/>
              <a:buBlip>
                <a:blip r:embed="rId3"/>
              </a:buBlip>
              <a:defRPr sz="16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2pPr>
            <a:lvl3pPr marL="860425" indent="-182563" algn="l" defTabSz="457200" rtl="0" eaLnBrk="1" latinLnBrk="0" hangingPunct="1">
              <a:lnSpc>
                <a:spcPct val="110000"/>
              </a:lnSpc>
              <a:spcBef>
                <a:spcPts val="300"/>
              </a:spcBef>
              <a:buFontTx/>
              <a:buBlip>
                <a:blip r:embed="rId4"/>
              </a:buBlip>
              <a:defRPr sz="14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3pPr>
            <a:lvl4pPr marL="1198563" indent="-225425" algn="l" defTabSz="457200" rtl="0" eaLnBrk="1" latinLnBrk="0" hangingPunct="1">
              <a:lnSpc>
                <a:spcPct val="110000"/>
              </a:lnSpc>
              <a:spcBef>
                <a:spcPts val="10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4pPr>
            <a:lvl5pPr marL="1544638" indent="-228600" algn="l" defTabSz="457200" rtl="0" eaLnBrk="1" latinLnBrk="0" hangingPunct="1">
              <a:lnSpc>
                <a:spcPct val="110000"/>
              </a:lnSpc>
              <a:spcBef>
                <a:spcPts val="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실행결과</a:t>
            </a:r>
            <a:br>
              <a:rPr lang="en-US" altLang="ko-KR" dirty="0"/>
            </a:br>
            <a:r>
              <a:rPr lang="en-US" altLang="ko-KR" sz="1000" dirty="0"/>
              <a:t>   </a:t>
            </a:r>
          </a:p>
          <a:p>
            <a:pPr marL="0" indent="0">
              <a:buNone/>
            </a:pPr>
            <a:r>
              <a:rPr lang="en-US" altLang="ko-KR" dirty="0"/>
              <a:t>  x: 1 sum: 1</a:t>
            </a:r>
            <a:br>
              <a:rPr lang="en-US" altLang="ko-KR" dirty="0"/>
            </a:br>
            <a:r>
              <a:rPr lang="en-US" altLang="ko-KR" dirty="0"/>
              <a:t>  x: 2 sum: 3</a:t>
            </a:r>
            <a:br>
              <a:rPr lang="en-US" altLang="ko-KR" dirty="0"/>
            </a:br>
            <a:r>
              <a:rPr lang="en-US" altLang="ko-KR" dirty="0"/>
              <a:t>  x: 3 sum: 6</a:t>
            </a:r>
            <a:br>
              <a:rPr lang="en-US" altLang="ko-KR" dirty="0"/>
            </a:br>
            <a:r>
              <a:rPr lang="en-US" altLang="ko-KR" dirty="0"/>
              <a:t>  x: 4 sum: 10</a:t>
            </a:r>
            <a:br>
              <a:rPr lang="en-US" altLang="ko-KR" dirty="0"/>
            </a:br>
            <a:r>
              <a:rPr lang="en-US" altLang="ko-KR" dirty="0"/>
              <a:t>  x: 5 sum: 15</a:t>
            </a:r>
            <a:br>
              <a:rPr lang="en-US" altLang="ko-KR" dirty="0"/>
            </a:br>
            <a:r>
              <a:rPr lang="en-US" altLang="ko-KR" dirty="0"/>
              <a:t>  x: 6 sum: 21</a:t>
            </a:r>
            <a:br>
              <a:rPr lang="en-US" altLang="ko-KR" dirty="0"/>
            </a:br>
            <a:r>
              <a:rPr lang="en-US" altLang="ko-KR" dirty="0"/>
              <a:t>  x: 7 sum: 28</a:t>
            </a:r>
            <a:br>
              <a:rPr lang="en-US" altLang="ko-KR" dirty="0"/>
            </a:br>
            <a:r>
              <a:rPr lang="en-US" altLang="ko-KR" dirty="0"/>
              <a:t>  x: 8 sum: 36</a:t>
            </a:r>
            <a:br>
              <a:rPr lang="en-US" altLang="ko-KR" dirty="0"/>
            </a:br>
            <a:r>
              <a:rPr lang="en-US" altLang="ko-KR" dirty="0"/>
              <a:t>  x: 9 sum: 45</a:t>
            </a:r>
            <a:br>
              <a:rPr lang="en-US" altLang="ko-KR" dirty="0"/>
            </a:br>
            <a:r>
              <a:rPr lang="en-US" altLang="ko-KR" dirty="0"/>
              <a:t>  x: 10 sum: 55</a:t>
            </a:r>
          </a:p>
        </p:txBody>
      </p:sp>
    </p:spTree>
    <p:extLst>
      <p:ext uri="{BB962C8B-B14F-4D97-AF65-F5344CB8AC3E}">
        <p14:creationId xmlns:p14="http://schemas.microsoft.com/office/powerpoint/2010/main" val="1248878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처리 7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3. </a:t>
            </a:r>
            <a:r>
              <a:rPr lang="en-US" altLang="ko-KR" dirty="0">
                <a:solidFill>
                  <a:schemeClr val="tx1"/>
                </a:solidFill>
              </a:rPr>
              <a:t>1</a:t>
            </a:r>
            <a:r>
              <a:rPr lang="ko-KR" altLang="en-US" dirty="0">
                <a:solidFill>
                  <a:schemeClr val="tx1"/>
                </a:solidFill>
              </a:rPr>
              <a:t>부터 </a:t>
            </a:r>
            <a:r>
              <a:rPr lang="en-US" altLang="ko-KR" dirty="0">
                <a:solidFill>
                  <a:schemeClr val="tx1"/>
                </a:solidFill>
              </a:rPr>
              <a:t>10</a:t>
            </a:r>
            <a:r>
              <a:rPr lang="ko-KR" altLang="en-US" dirty="0">
                <a:solidFill>
                  <a:schemeClr val="tx1"/>
                </a:solidFill>
              </a:rPr>
              <a:t>까지 숫자의 합계를 구하는 프로그램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8995" y="1355148"/>
            <a:ext cx="3317850" cy="1837838"/>
          </a:xfrm>
        </p:spPr>
        <p:txBody>
          <a:bodyPr/>
          <a:lstStyle/>
          <a:p>
            <a:r>
              <a:rPr lang="en-US" altLang="ko-KR" dirty="0"/>
              <a:t> s = 0</a:t>
            </a:r>
            <a:br>
              <a:rPr lang="en-US" altLang="ko-KR" dirty="0"/>
            </a:br>
            <a:r>
              <a:rPr lang="en-US" altLang="ko-KR" dirty="0"/>
              <a:t> </a:t>
            </a:r>
            <a:r>
              <a:rPr lang="en-US" altLang="ko-KR" dirty="0">
                <a:solidFill>
                  <a:srgbClr val="FFC000"/>
                </a:solidFill>
              </a:rPr>
              <a:t>for</a:t>
            </a:r>
            <a:r>
              <a:rPr lang="en-US" altLang="ko-KR" dirty="0"/>
              <a:t> x </a:t>
            </a:r>
            <a:r>
              <a:rPr lang="en-US" altLang="ko-KR" dirty="0">
                <a:solidFill>
                  <a:srgbClr val="FFC000"/>
                </a:solidFill>
              </a:rPr>
              <a:t>in</a:t>
            </a:r>
            <a:r>
              <a:rPr lang="en-US" altLang="ko-KR" dirty="0"/>
              <a:t> </a:t>
            </a:r>
            <a:r>
              <a:rPr lang="en-US" altLang="ko-KR" dirty="0">
                <a:solidFill>
                  <a:srgbClr val="7030A0"/>
                </a:solidFill>
              </a:rPr>
              <a:t>range</a:t>
            </a:r>
            <a:r>
              <a:rPr lang="en-US" altLang="ko-KR" dirty="0"/>
              <a:t>(1, </a:t>
            </a:r>
            <a:r>
              <a:rPr lang="en-US" altLang="ko-KR" b="1" dirty="0"/>
              <a:t>10+1</a:t>
            </a:r>
            <a:r>
              <a:rPr lang="en-US" altLang="ko-KR" dirty="0"/>
              <a:t>):</a:t>
            </a:r>
            <a:br>
              <a:rPr lang="en-US" altLang="ko-KR" dirty="0"/>
            </a:br>
            <a:r>
              <a:rPr lang="en-US" altLang="ko-KR" dirty="0"/>
              <a:t>      s = </a:t>
            </a:r>
            <a:r>
              <a:rPr lang="en-US" altLang="ko-KR" dirty="0" err="1"/>
              <a:t>s+x</a:t>
            </a:r>
            <a:br>
              <a:rPr lang="en-US" altLang="ko-KR" dirty="0"/>
            </a:br>
            <a:r>
              <a:rPr lang="en-US" altLang="ko-KR" dirty="0"/>
              <a:t>      </a:t>
            </a:r>
            <a:r>
              <a:rPr lang="en-US" altLang="ko-KR" dirty="0">
                <a:solidFill>
                  <a:srgbClr val="7030A0"/>
                </a:solidFill>
              </a:rPr>
              <a:t>print</a:t>
            </a:r>
            <a:r>
              <a:rPr lang="en-US" altLang="ko-KR" dirty="0"/>
              <a:t>(</a:t>
            </a:r>
            <a:r>
              <a:rPr lang="en-US" altLang="ko-KR" dirty="0">
                <a:solidFill>
                  <a:srgbClr val="78AA28"/>
                </a:solidFill>
              </a:rPr>
              <a:t>"x:"</a:t>
            </a:r>
            <a:r>
              <a:rPr lang="en-US" altLang="ko-KR" dirty="0"/>
              <a:t>, x, </a:t>
            </a:r>
            <a:r>
              <a:rPr lang="en-US" altLang="ko-KR" dirty="0">
                <a:solidFill>
                  <a:srgbClr val="78AA28"/>
                </a:solidFill>
              </a:rPr>
              <a:t>" sum:"</a:t>
            </a:r>
            <a:r>
              <a:rPr lang="en-US" altLang="ko-KR" dirty="0"/>
              <a:t>, s)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3816844" y="1392548"/>
            <a:ext cx="5185521" cy="1690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1pPr>
            <a:lvl2pPr marL="573088" indent="-238125" algn="l" defTabSz="457200" rtl="0" eaLnBrk="1" latinLnBrk="0" hangingPunct="1">
              <a:lnSpc>
                <a:spcPct val="110000"/>
              </a:lnSpc>
              <a:spcBef>
                <a:spcPts val="500"/>
              </a:spcBef>
              <a:buFontTx/>
              <a:buBlip>
                <a:blip r:embed="rId3"/>
              </a:buBlip>
              <a:defRPr sz="16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2pPr>
            <a:lvl3pPr marL="860425" indent="-182563" algn="l" defTabSz="457200" rtl="0" eaLnBrk="1" latinLnBrk="0" hangingPunct="1">
              <a:lnSpc>
                <a:spcPct val="110000"/>
              </a:lnSpc>
              <a:spcBef>
                <a:spcPts val="300"/>
              </a:spcBef>
              <a:buFontTx/>
              <a:buBlip>
                <a:blip r:embed="rId4"/>
              </a:buBlip>
              <a:defRPr sz="14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3pPr>
            <a:lvl4pPr marL="1198563" indent="-225425" algn="l" defTabSz="457200" rtl="0" eaLnBrk="1" latinLnBrk="0" hangingPunct="1">
              <a:lnSpc>
                <a:spcPct val="110000"/>
              </a:lnSpc>
              <a:spcBef>
                <a:spcPts val="10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4pPr>
            <a:lvl5pPr marL="1544638" indent="-228600" algn="l" defTabSz="457200" rtl="0" eaLnBrk="1" latinLnBrk="0" hangingPunct="1">
              <a:lnSpc>
                <a:spcPct val="110000"/>
              </a:lnSpc>
              <a:spcBef>
                <a:spcPts val="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dirty="0">
                <a:solidFill>
                  <a:srgbClr val="953D46"/>
                </a:solidFill>
              </a:rPr>
              <a:t># </a:t>
            </a:r>
            <a:r>
              <a:rPr lang="ko-KR" altLang="en-US" dirty="0">
                <a:solidFill>
                  <a:srgbClr val="953D46"/>
                </a:solidFill>
              </a:rPr>
              <a:t>합계를 구하는 변수 </a:t>
            </a:r>
            <a:r>
              <a:rPr lang="en-US" altLang="ko-KR" dirty="0">
                <a:solidFill>
                  <a:srgbClr val="953D46"/>
                </a:solidFill>
              </a:rPr>
              <a:t>s, </a:t>
            </a:r>
            <a:r>
              <a:rPr lang="ko-KR" altLang="en-US" dirty="0">
                <a:solidFill>
                  <a:srgbClr val="953D46"/>
                </a:solidFill>
              </a:rPr>
              <a:t>처음 값은 </a:t>
            </a:r>
            <a:r>
              <a:rPr lang="en-US" altLang="ko-KR" dirty="0">
                <a:solidFill>
                  <a:srgbClr val="953D46"/>
                </a:solidFill>
              </a:rPr>
              <a:t>0</a:t>
            </a:r>
            <a:r>
              <a:rPr lang="ko-KR" altLang="en-US" dirty="0">
                <a:solidFill>
                  <a:srgbClr val="953D46"/>
                </a:solidFill>
              </a:rPr>
              <a:t>을 입력</a:t>
            </a:r>
            <a:br>
              <a:rPr lang="en-US" altLang="ko-KR" dirty="0">
                <a:solidFill>
                  <a:srgbClr val="953D46"/>
                </a:solidFill>
              </a:rPr>
            </a:br>
            <a:r>
              <a:rPr lang="en-US" altLang="ko-KR" dirty="0">
                <a:solidFill>
                  <a:srgbClr val="953D46"/>
                </a:solidFill>
              </a:rPr>
              <a:t># 1, 2, ..., 10</a:t>
            </a:r>
            <a:r>
              <a:rPr lang="ko-KR" altLang="en-US" dirty="0">
                <a:solidFill>
                  <a:srgbClr val="953D46"/>
                </a:solidFill>
              </a:rPr>
              <a:t>으로 열 번 반복</a:t>
            </a:r>
            <a:r>
              <a:rPr lang="en-US" altLang="ko-KR" dirty="0">
                <a:solidFill>
                  <a:srgbClr val="953D46"/>
                </a:solidFill>
              </a:rPr>
              <a:t>(11</a:t>
            </a:r>
            <a:r>
              <a:rPr lang="ko-KR" altLang="en-US" dirty="0">
                <a:solidFill>
                  <a:srgbClr val="953D46"/>
                </a:solidFill>
              </a:rPr>
              <a:t>은 제외</a:t>
            </a:r>
            <a:r>
              <a:rPr lang="en-US" altLang="ko-KR" dirty="0">
                <a:solidFill>
                  <a:srgbClr val="953D46"/>
                </a:solidFill>
              </a:rPr>
              <a:t>).</a:t>
            </a:r>
            <a:br>
              <a:rPr lang="en-US" altLang="ko-KR" dirty="0">
                <a:solidFill>
                  <a:srgbClr val="953D46"/>
                </a:solidFill>
              </a:rPr>
            </a:br>
            <a:r>
              <a:rPr lang="en-US" altLang="ko-KR" dirty="0">
                <a:solidFill>
                  <a:srgbClr val="953D46"/>
                </a:solidFill>
              </a:rPr>
              <a:t># </a:t>
            </a:r>
            <a:r>
              <a:rPr lang="ko-KR" altLang="en-US" dirty="0">
                <a:solidFill>
                  <a:srgbClr val="953D46"/>
                </a:solidFill>
              </a:rPr>
              <a:t>현재의 </a:t>
            </a:r>
            <a:r>
              <a:rPr lang="en-US" altLang="ko-KR" dirty="0">
                <a:solidFill>
                  <a:srgbClr val="953D46"/>
                </a:solidFill>
              </a:rPr>
              <a:t>s </a:t>
            </a:r>
            <a:r>
              <a:rPr lang="ko-KR" altLang="en-US" dirty="0">
                <a:solidFill>
                  <a:srgbClr val="953D46"/>
                </a:solidFill>
              </a:rPr>
              <a:t>값에 </a:t>
            </a:r>
            <a:r>
              <a:rPr lang="en-US" altLang="ko-KR" dirty="0">
                <a:solidFill>
                  <a:srgbClr val="953D46"/>
                </a:solidFill>
              </a:rPr>
              <a:t>x </a:t>
            </a:r>
            <a:r>
              <a:rPr lang="ko-KR" altLang="en-US" dirty="0">
                <a:solidFill>
                  <a:srgbClr val="953D46"/>
                </a:solidFill>
              </a:rPr>
              <a:t>값을 더함</a:t>
            </a:r>
            <a:br>
              <a:rPr lang="en-US" altLang="ko-KR" dirty="0">
                <a:solidFill>
                  <a:srgbClr val="953D46"/>
                </a:solidFill>
              </a:rPr>
            </a:br>
            <a:r>
              <a:rPr lang="en-US" altLang="ko-KR" dirty="0">
                <a:solidFill>
                  <a:srgbClr val="953D46"/>
                </a:solidFill>
              </a:rPr>
              <a:t># </a:t>
            </a:r>
            <a:r>
              <a:rPr lang="ko-KR" altLang="en-US" dirty="0">
                <a:solidFill>
                  <a:srgbClr val="953D46"/>
                </a:solidFill>
              </a:rPr>
              <a:t>현재의 </a:t>
            </a:r>
            <a:r>
              <a:rPr lang="en-US" altLang="ko-KR" dirty="0">
                <a:solidFill>
                  <a:srgbClr val="953D46"/>
                </a:solidFill>
              </a:rPr>
              <a:t>x </a:t>
            </a:r>
            <a:r>
              <a:rPr lang="ko-KR" altLang="en-US" dirty="0">
                <a:solidFill>
                  <a:srgbClr val="953D46"/>
                </a:solidFill>
              </a:rPr>
              <a:t>값과 </a:t>
            </a:r>
            <a:r>
              <a:rPr lang="en-US" altLang="ko-KR" dirty="0">
                <a:solidFill>
                  <a:srgbClr val="953D46"/>
                </a:solidFill>
              </a:rPr>
              <a:t>s </a:t>
            </a:r>
            <a:r>
              <a:rPr lang="ko-KR" altLang="en-US" dirty="0">
                <a:solidFill>
                  <a:srgbClr val="953D46"/>
                </a:solidFill>
              </a:rPr>
              <a:t>값을 출력</a:t>
            </a:r>
            <a:endParaRPr lang="en-US" altLang="ko-KR" dirty="0">
              <a:solidFill>
                <a:srgbClr val="953D46"/>
              </a:solidFill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492730" y="2832724"/>
            <a:ext cx="3324114" cy="40252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1pPr>
            <a:lvl2pPr marL="573088" indent="-238125" algn="l" defTabSz="457200" rtl="0" eaLnBrk="1" latinLnBrk="0" hangingPunct="1">
              <a:lnSpc>
                <a:spcPct val="110000"/>
              </a:lnSpc>
              <a:spcBef>
                <a:spcPts val="500"/>
              </a:spcBef>
              <a:buFontTx/>
              <a:buBlip>
                <a:blip r:embed="rId3"/>
              </a:buBlip>
              <a:defRPr sz="16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2pPr>
            <a:lvl3pPr marL="860425" indent="-182563" algn="l" defTabSz="457200" rtl="0" eaLnBrk="1" latinLnBrk="0" hangingPunct="1">
              <a:lnSpc>
                <a:spcPct val="110000"/>
              </a:lnSpc>
              <a:spcBef>
                <a:spcPts val="300"/>
              </a:spcBef>
              <a:buFontTx/>
              <a:buBlip>
                <a:blip r:embed="rId4"/>
              </a:buBlip>
              <a:defRPr sz="14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3pPr>
            <a:lvl4pPr marL="1198563" indent="-225425" algn="l" defTabSz="457200" rtl="0" eaLnBrk="1" latinLnBrk="0" hangingPunct="1">
              <a:lnSpc>
                <a:spcPct val="110000"/>
              </a:lnSpc>
              <a:spcBef>
                <a:spcPts val="10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4pPr>
            <a:lvl5pPr marL="1544638" indent="-228600" algn="l" defTabSz="457200" rtl="0" eaLnBrk="1" latinLnBrk="0" hangingPunct="1">
              <a:lnSpc>
                <a:spcPct val="110000"/>
              </a:lnSpc>
              <a:spcBef>
                <a:spcPts val="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실행결과</a:t>
            </a:r>
            <a:br>
              <a:rPr lang="en-US" altLang="ko-KR" dirty="0"/>
            </a:br>
            <a:r>
              <a:rPr lang="en-US" altLang="ko-KR" sz="1000" dirty="0"/>
              <a:t>   </a:t>
            </a:r>
          </a:p>
          <a:p>
            <a:pPr marL="0" indent="0">
              <a:buNone/>
            </a:pPr>
            <a:r>
              <a:rPr lang="en-US" altLang="ko-KR" dirty="0"/>
              <a:t>  x: 1 sum: 1</a:t>
            </a:r>
            <a:br>
              <a:rPr lang="en-US" altLang="ko-KR" dirty="0"/>
            </a:br>
            <a:r>
              <a:rPr lang="en-US" altLang="ko-KR" dirty="0"/>
              <a:t>  x: 2 sum: 3</a:t>
            </a:r>
            <a:br>
              <a:rPr lang="en-US" altLang="ko-KR" dirty="0"/>
            </a:br>
            <a:r>
              <a:rPr lang="en-US" altLang="ko-KR" dirty="0"/>
              <a:t>  x: 3 sum: 6</a:t>
            </a:r>
            <a:br>
              <a:rPr lang="en-US" altLang="ko-KR" dirty="0"/>
            </a:br>
            <a:r>
              <a:rPr lang="en-US" altLang="ko-KR" dirty="0"/>
              <a:t>  x: 4 sum: 10</a:t>
            </a:r>
            <a:br>
              <a:rPr lang="en-US" altLang="ko-KR" dirty="0"/>
            </a:br>
            <a:r>
              <a:rPr lang="en-US" altLang="ko-KR" dirty="0"/>
              <a:t>  x: 5 sum: 15</a:t>
            </a:r>
            <a:br>
              <a:rPr lang="en-US" altLang="ko-KR" dirty="0"/>
            </a:br>
            <a:r>
              <a:rPr lang="en-US" altLang="ko-KR" dirty="0"/>
              <a:t>  x: 6 sum: 21</a:t>
            </a:r>
            <a:br>
              <a:rPr lang="en-US" altLang="ko-KR" dirty="0"/>
            </a:br>
            <a:r>
              <a:rPr lang="en-US" altLang="ko-KR" dirty="0"/>
              <a:t>  x: 7 sum: 28</a:t>
            </a:r>
            <a:br>
              <a:rPr lang="en-US" altLang="ko-KR" dirty="0"/>
            </a:br>
            <a:r>
              <a:rPr lang="en-US" altLang="ko-KR" dirty="0"/>
              <a:t>  x: 8 sum: 36</a:t>
            </a:r>
            <a:br>
              <a:rPr lang="en-US" altLang="ko-KR" dirty="0"/>
            </a:br>
            <a:r>
              <a:rPr lang="en-US" altLang="ko-KR" dirty="0"/>
              <a:t>  x: 9 sum: 45</a:t>
            </a:r>
            <a:br>
              <a:rPr lang="en-US" altLang="ko-KR" dirty="0"/>
            </a:br>
            <a:r>
              <a:rPr lang="en-US" altLang="ko-KR" dirty="0"/>
              <a:t>  x: 10 sum: 55</a:t>
            </a:r>
          </a:p>
        </p:txBody>
      </p:sp>
    </p:spTree>
    <p:extLst>
      <p:ext uri="{BB962C8B-B14F-4D97-AF65-F5344CB8AC3E}">
        <p14:creationId xmlns:p14="http://schemas.microsoft.com/office/powerpoint/2010/main" val="403951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처리 7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4. </a:t>
            </a:r>
            <a:r>
              <a:rPr lang="ko-KR" altLang="en-US" dirty="0">
                <a:solidFill>
                  <a:schemeClr val="tx1"/>
                </a:solidFill>
              </a:rPr>
              <a:t>변수 이름 정하기</a:t>
            </a:r>
            <a:r>
              <a:rPr lang="en-US" altLang="ko-KR" dirty="0">
                <a:solidFill>
                  <a:schemeClr val="tx1"/>
                </a:solidFill>
              </a:rPr>
              <a:t>!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8994" y="1355147"/>
            <a:ext cx="8335923" cy="5415060"/>
          </a:xfrm>
        </p:spPr>
        <p:txBody>
          <a:bodyPr>
            <a:normAutofit/>
          </a:bodyPr>
          <a:lstStyle/>
          <a:p>
            <a:r>
              <a:rPr lang="ko-KR" altLang="en-US" sz="2000" dirty="0"/>
              <a:t>변수는 변할 수 있는 값</a:t>
            </a:r>
            <a:r>
              <a:rPr lang="en-US" altLang="ko-KR" sz="2000" dirty="0"/>
              <a:t>, </a:t>
            </a:r>
            <a:r>
              <a:rPr lang="ko-KR" altLang="en-US" sz="2000" dirty="0"/>
              <a:t>즉 컴퓨터가 정보를 보관하는 곳입니다</a:t>
            </a:r>
            <a:r>
              <a:rPr lang="en-US" altLang="ko-KR" sz="2000" dirty="0"/>
              <a:t>. </a:t>
            </a:r>
          </a:p>
          <a:p>
            <a:endParaRPr lang="en-US" altLang="ko-KR" sz="2000" dirty="0"/>
          </a:p>
          <a:p>
            <a:r>
              <a:rPr lang="ko-KR" altLang="en-US" sz="2000" dirty="0"/>
              <a:t>컴퓨터는 수많은 정보를 보관하고</a:t>
            </a:r>
            <a:r>
              <a:rPr lang="en-US" altLang="ko-KR" sz="2000" dirty="0"/>
              <a:t>, </a:t>
            </a:r>
            <a:r>
              <a:rPr lang="ko-KR" altLang="en-US" sz="2000" dirty="0"/>
              <a:t>이러한 정보를 구분하려면 변수 이름이 필요하다고 배웠습니다</a:t>
            </a:r>
            <a:r>
              <a:rPr lang="en-US" altLang="ko-KR" sz="2000" dirty="0"/>
              <a:t>. </a:t>
            </a:r>
          </a:p>
          <a:p>
            <a:endParaRPr lang="en-US" altLang="ko-KR" sz="2000" dirty="0"/>
          </a:p>
          <a:p>
            <a:r>
              <a:rPr lang="ko-KR" altLang="en-US" sz="2000" dirty="0"/>
              <a:t>우리는 지금까지 </a:t>
            </a:r>
            <a:r>
              <a:rPr lang="en-US" altLang="ko-KR" sz="2000" dirty="0"/>
              <a:t>a, b, c, d, x, s</a:t>
            </a:r>
            <a:r>
              <a:rPr lang="ko-KR" altLang="en-US" sz="2000" dirty="0"/>
              <a:t>처럼 매우 단순한 이름으로 변수 이름을 지었습니다</a:t>
            </a:r>
            <a:r>
              <a:rPr lang="en-US" altLang="ko-KR" sz="2000" dirty="0"/>
              <a:t>. </a:t>
            </a:r>
          </a:p>
          <a:p>
            <a:endParaRPr lang="en-US" altLang="ko-KR" sz="2000" dirty="0"/>
          </a:p>
          <a:p>
            <a:r>
              <a:rPr lang="ko-KR" altLang="en-US" sz="2000" dirty="0"/>
              <a:t>변수 이름은 프로그램을 만드는 사람이 자유롭게 정할 수 있지만</a:t>
            </a:r>
            <a:r>
              <a:rPr lang="en-US" altLang="ko-KR" sz="2000" dirty="0"/>
              <a:t>, </a:t>
            </a:r>
            <a:r>
              <a:rPr lang="ko-KR" altLang="en-US" sz="2000" b="1" dirty="0"/>
              <a:t>모든 이름을 변수 이름으로 쓸 수 있는 것은 아닙니다</a:t>
            </a:r>
            <a:r>
              <a:rPr lang="en-US" altLang="ko-KR" sz="2000" b="1" dirty="0"/>
              <a:t>. </a:t>
            </a:r>
            <a:br>
              <a:rPr lang="en-US" altLang="ko-KR" sz="2000" b="1" dirty="0"/>
            </a:br>
            <a:r>
              <a:rPr lang="en-US" altLang="ko-KR" sz="2000" dirty="0"/>
              <a:t>         </a:t>
            </a:r>
            <a:br>
              <a:rPr lang="en-US" altLang="ko-KR" sz="2000" dirty="0"/>
            </a:br>
            <a:endParaRPr lang="en-US" altLang="ko-KR" sz="2000" dirty="0"/>
          </a:p>
        </p:txBody>
      </p:sp>
      <p:sp>
        <p:nvSpPr>
          <p:cNvPr id="7" name="직사각형 6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1024178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처리 7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4. </a:t>
            </a:r>
            <a:r>
              <a:rPr lang="ko-KR" altLang="en-US" dirty="0">
                <a:solidFill>
                  <a:schemeClr val="tx1"/>
                </a:solidFill>
              </a:rPr>
              <a:t>변수 이름 정하기</a:t>
            </a:r>
            <a:r>
              <a:rPr lang="en-US" altLang="ko-KR" dirty="0">
                <a:solidFill>
                  <a:schemeClr val="tx1"/>
                </a:solidFill>
              </a:rPr>
              <a:t>!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8994" y="1355147"/>
            <a:ext cx="8335923" cy="5415060"/>
          </a:xfrm>
        </p:spPr>
        <p:txBody>
          <a:bodyPr>
            <a:noAutofit/>
          </a:bodyPr>
          <a:lstStyle/>
          <a:p>
            <a:r>
              <a:rPr lang="ko-KR" altLang="en-US" sz="2000" dirty="0"/>
              <a:t>변수 이름을 정할 때 다음과 같은 규칙을 따라야 합니다</a:t>
            </a:r>
            <a:r>
              <a:rPr lang="en-US" altLang="ko-KR" sz="2000" dirty="0"/>
              <a:t>.</a:t>
            </a:r>
          </a:p>
          <a:p>
            <a:pPr marL="0" indent="0">
              <a:buNone/>
            </a:pPr>
            <a:endParaRPr lang="en-US" altLang="ko-KR" sz="2000" dirty="0"/>
          </a:p>
          <a:p>
            <a:pPr marL="347663" lvl="1" indent="0">
              <a:buNone/>
            </a:pPr>
            <a:r>
              <a:rPr lang="ko-KR" altLang="en-US" dirty="0"/>
              <a:t>① 변수 이름은 </a:t>
            </a:r>
            <a:r>
              <a:rPr lang="ko-KR" altLang="en-US" b="1" dirty="0"/>
              <a:t>영문 대</a:t>
            </a:r>
            <a:r>
              <a:rPr lang="en-US" altLang="ko-KR" b="1" dirty="0"/>
              <a:t>/</a:t>
            </a:r>
            <a:r>
              <a:rPr lang="ko-KR" altLang="en-US" b="1" dirty="0"/>
              <a:t>소문자</a:t>
            </a:r>
            <a:r>
              <a:rPr lang="en-US" altLang="ko-KR" b="1" dirty="0"/>
              <a:t>, </a:t>
            </a:r>
            <a:r>
              <a:rPr lang="ko-KR" altLang="en-US" b="1" dirty="0"/>
              <a:t>숫자</a:t>
            </a:r>
            <a:r>
              <a:rPr lang="en-US" altLang="ko-KR" b="1" dirty="0"/>
              <a:t>, </a:t>
            </a:r>
            <a:r>
              <a:rPr lang="ko-KR" altLang="en-US" b="1" dirty="0"/>
              <a:t>밑줄</a:t>
            </a:r>
            <a:r>
              <a:rPr lang="en-US" altLang="ko-KR" b="1" dirty="0"/>
              <a:t>(_)</a:t>
            </a:r>
            <a:r>
              <a:rPr lang="ko-KR" altLang="en-US" dirty="0"/>
              <a:t>로만 만들 수 있습니다</a:t>
            </a:r>
            <a:r>
              <a:rPr lang="en-US" altLang="ko-KR" dirty="0"/>
              <a:t>. </a:t>
            </a:r>
          </a:p>
          <a:p>
            <a:pPr marL="347663" lvl="1" indent="0">
              <a:buNone/>
            </a:pPr>
            <a:r>
              <a:rPr lang="ko-KR" altLang="en-US" dirty="0"/>
              <a:t>    변수 이름에는 공백을 사용할 수 없습니다</a:t>
            </a:r>
            <a:r>
              <a:rPr lang="en-US" altLang="ko-KR" dirty="0"/>
              <a:t>.</a:t>
            </a:r>
          </a:p>
          <a:p>
            <a:pPr marL="347663" lvl="1" indent="0">
              <a:buNone/>
            </a:pPr>
            <a:br>
              <a:rPr lang="en-US" altLang="ko-KR" dirty="0"/>
            </a:br>
            <a:r>
              <a:rPr lang="ko-KR" altLang="en-US" dirty="0"/>
              <a:t>② 변수 이름은 숫자로 시작할 수 없습니다</a:t>
            </a:r>
            <a:r>
              <a:rPr lang="en-US" altLang="ko-KR" dirty="0"/>
              <a:t>. </a:t>
            </a:r>
          </a:p>
          <a:p>
            <a:pPr marL="347663" lvl="1" indent="0">
              <a:buNone/>
            </a:pPr>
            <a:r>
              <a:rPr lang="en-US" altLang="ko-KR" dirty="0"/>
              <a:t>    </a:t>
            </a:r>
            <a:r>
              <a:rPr lang="ko-KR" altLang="en-US" dirty="0"/>
              <a:t>변수 이름으로 </a:t>
            </a:r>
            <a:r>
              <a:rPr lang="en-US" altLang="ko-KR" dirty="0"/>
              <a:t>3name</a:t>
            </a:r>
            <a:r>
              <a:rPr lang="ko-KR" altLang="en-US" dirty="0"/>
              <a:t>이나 </a:t>
            </a:r>
            <a:r>
              <a:rPr lang="en-US" altLang="ko-KR" dirty="0"/>
              <a:t>150m</a:t>
            </a:r>
            <a:r>
              <a:rPr lang="ko-KR" altLang="en-US" dirty="0"/>
              <a:t>은 변수로 사용할 수 없습니다</a:t>
            </a:r>
            <a:r>
              <a:rPr lang="en-US" altLang="ko-KR" dirty="0"/>
              <a:t>.</a:t>
            </a:r>
          </a:p>
          <a:p>
            <a:pPr marL="347663" lvl="1" indent="0">
              <a:buNone/>
            </a:pPr>
            <a:br>
              <a:rPr lang="en-US" altLang="ko-KR" dirty="0"/>
            </a:br>
            <a:r>
              <a:rPr lang="ko-KR" altLang="en-US" dirty="0"/>
              <a:t>③ 영문 대</a:t>
            </a:r>
            <a:r>
              <a:rPr lang="en-US" altLang="ko-KR" dirty="0"/>
              <a:t>/</a:t>
            </a:r>
            <a:r>
              <a:rPr lang="ko-KR" altLang="en-US" dirty="0"/>
              <a:t>소문자를 구분합니다</a:t>
            </a:r>
            <a:r>
              <a:rPr lang="en-US" altLang="ko-KR" dirty="0"/>
              <a:t>. </a:t>
            </a:r>
            <a:r>
              <a:rPr lang="ko-KR" altLang="en-US" dirty="0"/>
              <a:t>즉</a:t>
            </a:r>
            <a:r>
              <a:rPr lang="en-US" altLang="ko-KR" dirty="0"/>
              <a:t>, A</a:t>
            </a:r>
            <a:r>
              <a:rPr lang="ko-KR" altLang="en-US" dirty="0"/>
              <a:t>와 </a:t>
            </a:r>
            <a:r>
              <a:rPr lang="en-US" altLang="ko-KR" dirty="0"/>
              <a:t>a</a:t>
            </a:r>
            <a:r>
              <a:rPr lang="ko-KR" altLang="en-US" dirty="0"/>
              <a:t>는 다른 변수입니다</a:t>
            </a:r>
            <a:r>
              <a:rPr lang="en-US" altLang="ko-KR" dirty="0"/>
              <a:t>.</a:t>
            </a:r>
          </a:p>
          <a:p>
            <a:pPr marL="347663" lvl="1" indent="0">
              <a:buNone/>
            </a:pPr>
            <a:br>
              <a:rPr lang="en-US" altLang="ko-KR" dirty="0"/>
            </a:br>
            <a:r>
              <a:rPr lang="ko-KR" altLang="en-US" dirty="0"/>
              <a:t>④ </a:t>
            </a:r>
            <a:r>
              <a:rPr lang="ko-KR" altLang="en-US" dirty="0" err="1"/>
              <a:t>파이썬이</a:t>
            </a:r>
            <a:r>
              <a:rPr lang="ko-KR" altLang="en-US" dirty="0"/>
              <a:t> 문법으로 사용하는 단어는 헷갈릴 수 있으므로 사용할 수 없습니다</a:t>
            </a:r>
            <a:r>
              <a:rPr lang="en-US" altLang="ko-KR" dirty="0"/>
              <a:t>. </a:t>
            </a:r>
          </a:p>
          <a:p>
            <a:pPr marL="347663" lvl="1" indent="0">
              <a:buNone/>
            </a:pPr>
            <a:r>
              <a:rPr lang="en-US" altLang="ko-KR" dirty="0"/>
              <a:t>   </a:t>
            </a:r>
            <a:r>
              <a:rPr lang="ko-KR" altLang="en-US" dirty="0"/>
              <a:t>예</a:t>
            </a:r>
            <a:r>
              <a:rPr lang="en-US" altLang="ko-KR" dirty="0"/>
              <a:t>: False, None, True, and, as, assert, break, class, continue, </a:t>
            </a:r>
            <a:r>
              <a:rPr lang="en-US" altLang="ko-KR" dirty="0" err="1"/>
              <a:t>def</a:t>
            </a:r>
            <a:r>
              <a:rPr lang="en-US" altLang="ko-KR" dirty="0"/>
              <a:t>, del, </a:t>
            </a:r>
            <a:r>
              <a:rPr lang="en-US" altLang="ko-KR" dirty="0" err="1"/>
              <a:t>elif</a:t>
            </a:r>
            <a:r>
              <a:rPr lang="en-US" altLang="ko-KR" dirty="0"/>
              <a:t>, else,  </a:t>
            </a:r>
          </a:p>
          <a:p>
            <a:pPr marL="347663" lvl="1" indent="0">
              <a:buNone/>
            </a:pPr>
            <a:r>
              <a:rPr lang="en-US" altLang="ko-KR" dirty="0"/>
              <a:t>       except, finally, for, from, global, if, import, in, is, lambda, nonlocal, not, or, </a:t>
            </a:r>
          </a:p>
          <a:p>
            <a:pPr marL="347663" lvl="1" indent="0">
              <a:buNone/>
            </a:pPr>
            <a:r>
              <a:rPr lang="en-US" altLang="ko-KR" dirty="0"/>
              <a:t>       pass, raise, return, try, while, with, yield </a:t>
            </a:r>
            <a:r>
              <a:rPr lang="ko-KR" altLang="en-US" dirty="0"/>
              <a:t>는 변수로 사용할 수 없습니다</a:t>
            </a:r>
            <a:r>
              <a:rPr lang="en-US" altLang="ko-KR" dirty="0"/>
              <a:t>.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128663560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32">
      <a:dk1>
        <a:srgbClr val="464646"/>
      </a:dk1>
      <a:lt1>
        <a:sysClr val="window" lastClr="FFFFFF"/>
      </a:lt1>
      <a:dk2>
        <a:srgbClr val="474D49"/>
      </a:dk2>
      <a:lt2>
        <a:srgbClr val="EEECE1"/>
      </a:lt2>
      <a:accent1>
        <a:srgbClr val="68676C"/>
      </a:accent1>
      <a:accent2>
        <a:srgbClr val="BA6608"/>
      </a:accent2>
      <a:accent3>
        <a:srgbClr val="2D8F6C"/>
      </a:accent3>
      <a:accent4>
        <a:srgbClr val="8D8D8D"/>
      </a:accent4>
      <a:accent5>
        <a:srgbClr val="A94841"/>
      </a:accent5>
      <a:accent6>
        <a:srgbClr val="7688C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C650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175" cap="flat" cmpd="sng" algn="ctr">
          <a:solidFill>
            <a:srgbClr val="BC650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3204</TotalTime>
  <Words>436</Words>
  <Application>Microsoft Office PowerPoint</Application>
  <PresentationFormat>On-screen Show (4:3)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KoPub돋움체_Pro Bold</vt:lpstr>
      <vt:lpstr>KoPub돋움체_Pro Light</vt:lpstr>
      <vt:lpstr>맑은 고딕</vt:lpstr>
      <vt:lpstr>Arial</vt:lpstr>
      <vt:lpstr>Calibri</vt:lpstr>
      <vt:lpstr>Verdana</vt:lpstr>
      <vt:lpstr>1_Office Theme</vt:lpstr>
      <vt:lpstr>range 명령을 사용하여 변화를 주면서 반복하기</vt:lpstr>
      <vt:lpstr>PowerPoint Presentation</vt:lpstr>
      <vt:lpstr>1. range란?</vt:lpstr>
      <vt:lpstr>1. range란?</vt:lpstr>
      <vt:lpstr>2. for 명령어로 숫자를 반복하여 출력하는 프로그램</vt:lpstr>
      <vt:lpstr>3. 1부터 10까지 숫자의 합계를 구하는 프로그램</vt:lpstr>
      <vt:lpstr>3. 1부터 10까지 숫자의 합계를 구하는 프로그램</vt:lpstr>
      <vt:lpstr>4. 변수 이름 정하기!</vt:lpstr>
      <vt:lpstr>4. 변수 이름 정하기!</vt:lpstr>
      <vt:lpstr>4. 변수 이름 정하기!</vt:lpstr>
    </vt:vector>
  </TitlesOfParts>
  <Company>The National Academies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Ellinger</dc:creator>
  <cp:lastModifiedBy> </cp:lastModifiedBy>
  <cp:revision>255</cp:revision>
  <cp:lastPrinted>2016-04-14T07:37:01Z</cp:lastPrinted>
  <dcterms:created xsi:type="dcterms:W3CDTF">2013-04-05T19:58:06Z</dcterms:created>
  <dcterms:modified xsi:type="dcterms:W3CDTF">2018-09-03T00:26:50Z</dcterms:modified>
</cp:coreProperties>
</file>