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13" r:id="rId2"/>
    <p:sldId id="331" r:id="rId3"/>
    <p:sldId id="506" r:id="rId4"/>
    <p:sldId id="356" r:id="rId5"/>
    <p:sldId id="507" r:id="rId6"/>
    <p:sldId id="504" r:id="rId7"/>
    <p:sldId id="508" r:id="rId8"/>
    <p:sldId id="357" r:id="rId9"/>
    <p:sldId id="505" r:id="rId10"/>
    <p:sldId id="358" r:id="rId11"/>
    <p:sldId id="433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07">
          <p15:clr>
            <a:srgbClr val="A4A3A4"/>
          </p15:clr>
        </p15:guide>
        <p15:guide id="3" pos="2916">
          <p15:clr>
            <a:srgbClr val="A4A3A4"/>
          </p15:clr>
        </p15:guide>
        <p15:guide id="4" pos="2481">
          <p15:clr>
            <a:srgbClr val="A4A3A4"/>
          </p15:clr>
        </p15:guide>
        <p15:guide id="5" pos="2372">
          <p15:clr>
            <a:srgbClr val="A4A3A4"/>
          </p15:clr>
        </p15:guide>
        <p15:guide id="6" pos="2045">
          <p15:clr>
            <a:srgbClr val="A4A3A4"/>
          </p15:clr>
        </p15:guide>
        <p15:guide id="7" pos="1937">
          <p15:clr>
            <a:srgbClr val="A4A3A4"/>
          </p15:clr>
        </p15:guide>
        <p15:guide id="8" pos="1610">
          <p15:clr>
            <a:srgbClr val="A4A3A4"/>
          </p15:clr>
        </p15:guide>
        <p15:guide id="9" pos="1501">
          <p15:clr>
            <a:srgbClr val="A4A3A4"/>
          </p15:clr>
        </p15:guide>
        <p15:guide id="10" pos="1174">
          <p15:clr>
            <a:srgbClr val="A4A3A4"/>
          </p15:clr>
        </p15:guide>
        <p15:guide id="11" pos="1066">
          <p15:clr>
            <a:srgbClr val="A4A3A4"/>
          </p15:clr>
        </p15:guide>
        <p15:guide id="12" pos="739">
          <p15:clr>
            <a:srgbClr val="A4A3A4"/>
          </p15:clr>
        </p15:guide>
        <p15:guide id="13" pos="630">
          <p15:clr>
            <a:srgbClr val="A4A3A4"/>
          </p15:clr>
        </p15:guide>
        <p15:guide id="14" pos="304">
          <p15:clr>
            <a:srgbClr val="A4A3A4"/>
          </p15:clr>
        </p15:guide>
        <p15:guide id="15" pos="267">
          <p15:clr>
            <a:srgbClr val="A4A3A4"/>
          </p15:clr>
        </p15:guide>
        <p15:guide id="16" pos="3352">
          <p15:clr>
            <a:srgbClr val="A4A3A4"/>
          </p15:clr>
        </p15:guide>
        <p15:guide id="17" pos="3243">
          <p15:clr>
            <a:srgbClr val="A4A3A4"/>
          </p15:clr>
        </p15:guide>
        <p15:guide id="18" pos="3678">
          <p15:clr>
            <a:srgbClr val="A4A3A4"/>
          </p15:clr>
        </p15:guide>
        <p15:guide id="19" pos="3787">
          <p15:clr>
            <a:srgbClr val="A4A3A4"/>
          </p15:clr>
        </p15:guide>
        <p15:guide id="20" pos="4114">
          <p15:clr>
            <a:srgbClr val="A4A3A4"/>
          </p15:clr>
        </p15:guide>
        <p15:guide id="21" pos="4223">
          <p15:clr>
            <a:srgbClr val="A4A3A4"/>
          </p15:clr>
        </p15:guide>
        <p15:guide id="22" pos="4549">
          <p15:clr>
            <a:srgbClr val="A4A3A4"/>
          </p15:clr>
        </p15:guide>
        <p15:guide id="23" pos="4658">
          <p15:clr>
            <a:srgbClr val="A4A3A4"/>
          </p15:clr>
        </p15:guide>
        <p15:guide id="24" pos="4985">
          <p15:clr>
            <a:srgbClr val="A4A3A4"/>
          </p15:clr>
        </p15:guide>
        <p15:guide id="25" pos="5420">
          <p15:clr>
            <a:srgbClr val="A4A3A4"/>
          </p15:clr>
        </p15:guide>
        <p15:guide id="26" pos="5094">
          <p15:clr>
            <a:srgbClr val="A4A3A4"/>
          </p15:clr>
        </p15:guide>
        <p15:guide id="27" pos="5456">
          <p15:clr>
            <a:srgbClr val="A4A3A4"/>
          </p15:clr>
        </p15:guide>
        <p15:guide id="28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5E1"/>
    <a:srgbClr val="F5E5E1"/>
    <a:srgbClr val="F3E5E1"/>
    <a:srgbClr val="F0E5E1"/>
    <a:srgbClr val="FAE6E6"/>
    <a:srgbClr val="FAE5E4"/>
    <a:srgbClr val="FAE5E6"/>
    <a:srgbClr val="FAE5E3"/>
    <a:srgbClr val="FAE5E2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5"/>
    <p:restoredTop sz="93810" autoAdjust="0"/>
  </p:normalViewPr>
  <p:slideViewPr>
    <p:cSldViewPr showGuides="1">
      <p:cViewPr varScale="1">
        <p:scale>
          <a:sx n="84" d="100"/>
          <a:sy n="84" d="100"/>
        </p:scale>
        <p:origin x="192" y="1352"/>
      </p:cViewPr>
      <p:guideLst>
        <p:guide pos="2807"/>
        <p:guide pos="2916"/>
        <p:guide pos="2481"/>
        <p:guide pos="2372"/>
        <p:guide pos="2045"/>
        <p:guide pos="1937"/>
        <p:guide pos="1610"/>
        <p:guide pos="1501"/>
        <p:guide pos="1174"/>
        <p:guide pos="1066"/>
        <p:guide pos="739"/>
        <p:guide pos="630"/>
        <p:guide pos="304"/>
        <p:guide pos="267"/>
        <p:guide pos="3352"/>
        <p:guide pos="3243"/>
        <p:guide pos="3678"/>
        <p:guide pos="3787"/>
        <p:guide pos="4114"/>
        <p:guide pos="4223"/>
        <p:guide pos="4549"/>
        <p:guide pos="4658"/>
        <p:guide pos="4985"/>
        <p:guide pos="5420"/>
        <p:guide pos="5094"/>
        <p:guide pos="545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111"/>
    </p:cViewPr>
  </p:sorterViewPr>
  <p:notesViewPr>
    <p:cSldViewPr showGuides="1">
      <p:cViewPr varScale="1">
        <p:scale>
          <a:sx n="78" d="100"/>
          <a:sy n="78" d="100"/>
        </p:scale>
        <p:origin x="2982" y="90"/>
      </p:cViewPr>
      <p:guideLst/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60bacaf3-c320-4c62-bcf4-3813af67fb3a" providerId="ADAL" clId="{F3421EF0-706A-47B4-9689-F00EBDAC7D48}"/>
    <pc:docChg chg="delSld modSld">
      <pc:chgData name=" " userId="60bacaf3-c320-4c62-bcf4-3813af67fb3a" providerId="ADAL" clId="{F3421EF0-706A-47B4-9689-F00EBDAC7D48}" dt="2018-08-06T05:14:48.655" v="15"/>
      <pc:docMkLst>
        <pc:docMk/>
      </pc:docMkLst>
      <pc:sldChg chg="addSp modSp">
        <pc:chgData name=" " userId="60bacaf3-c320-4c62-bcf4-3813af67fb3a" providerId="ADAL" clId="{F3421EF0-706A-47B4-9689-F00EBDAC7D48}" dt="2018-08-06T05:05:34.337" v="12"/>
        <pc:sldMkLst>
          <pc:docMk/>
          <pc:sldMk cId="3772170297" sldId="313"/>
        </pc:sldMkLst>
        <pc:picChg chg="add mod">
          <ac:chgData name=" " userId="60bacaf3-c320-4c62-bcf4-3813af67fb3a" providerId="ADAL" clId="{F3421EF0-706A-47B4-9689-F00EBDAC7D48}" dt="2018-08-06T05:05:34.337" v="12"/>
          <ac:picMkLst>
            <pc:docMk/>
            <pc:sldMk cId="3772170297" sldId="313"/>
            <ac:picMk id="2" creationId="{2F8FFBD3-0333-42C5-B0A1-6BCC525E0302}"/>
          </ac:picMkLst>
        </pc:picChg>
      </pc:sldChg>
      <pc:sldChg chg="addSp delSp modSp">
        <pc:chgData name=" " userId="60bacaf3-c320-4c62-bcf4-3813af67fb3a" providerId="ADAL" clId="{F3421EF0-706A-47B4-9689-F00EBDAC7D48}" dt="2018-08-06T05:06:49.546" v="13"/>
        <pc:sldMkLst>
          <pc:docMk/>
          <pc:sldMk cId="3107226150" sldId="331"/>
        </pc:sldMkLst>
        <pc:picChg chg="add del mod">
          <ac:chgData name=" " userId="60bacaf3-c320-4c62-bcf4-3813af67fb3a" providerId="ADAL" clId="{F3421EF0-706A-47B4-9689-F00EBDAC7D48}" dt="2018-08-06T05:06:49.546" v="13"/>
          <ac:picMkLst>
            <pc:docMk/>
            <pc:sldMk cId="3107226150" sldId="331"/>
            <ac:picMk id="2" creationId="{C9DAD52C-2A4F-4858-95F3-4A4DA178BEB2}"/>
          </ac:picMkLst>
        </pc:picChg>
        <pc:picChg chg="add mod">
          <ac:chgData name=" " userId="60bacaf3-c320-4c62-bcf4-3813af67fb3a" providerId="ADAL" clId="{F3421EF0-706A-47B4-9689-F00EBDAC7D48}" dt="2018-08-06T05:06:49.546" v="13"/>
          <ac:picMkLst>
            <pc:docMk/>
            <pc:sldMk cId="3107226150" sldId="331"/>
            <ac:picMk id="17" creationId="{D7E5C4A1-6081-4508-9C2B-2840DB2815B0}"/>
          </ac:picMkLst>
        </pc:picChg>
      </pc:sldChg>
      <pc:sldChg chg="addSp modSp">
        <pc:chgData name=" " userId="60bacaf3-c320-4c62-bcf4-3813af67fb3a" providerId="ADAL" clId="{F3421EF0-706A-47B4-9689-F00EBDAC7D48}" dt="2018-08-06T05:10:23.120" v="14"/>
        <pc:sldMkLst>
          <pc:docMk/>
          <pc:sldMk cId="1062252527" sldId="356"/>
        </pc:sldMkLst>
        <pc:picChg chg="add mod">
          <ac:chgData name=" " userId="60bacaf3-c320-4c62-bcf4-3813af67fb3a" providerId="ADAL" clId="{F3421EF0-706A-47B4-9689-F00EBDAC7D48}" dt="2018-08-06T05:10:23.120" v="14"/>
          <ac:picMkLst>
            <pc:docMk/>
            <pc:sldMk cId="1062252527" sldId="356"/>
            <ac:picMk id="7" creationId="{6A38996A-0ED2-4429-AC7D-9A668628EAA6}"/>
          </ac:picMkLst>
        </pc:picChg>
        <pc:inkChg chg="add">
          <ac:chgData name=" " userId="60bacaf3-c320-4c62-bcf4-3813af67fb3a" providerId="ADAL" clId="{F3421EF0-706A-47B4-9689-F00EBDAC7D48}" dt="2018-08-06T05:10:23.120" v="14"/>
          <ac:inkMkLst>
            <pc:docMk/>
            <pc:sldMk cId="1062252527" sldId="356"/>
            <ac:inkMk id="4" creationId="{B57F2F3B-0435-4426-B3DD-6973CF2E0125}"/>
          </ac:inkMkLst>
        </pc:inkChg>
      </pc:sldChg>
      <pc:sldChg chg="addSp modSp">
        <pc:chgData name=" " userId="60bacaf3-c320-4c62-bcf4-3813af67fb3a" providerId="ADAL" clId="{F3421EF0-706A-47B4-9689-F00EBDAC7D48}" dt="2018-08-06T05:14:48.655" v="15"/>
        <pc:sldMkLst>
          <pc:docMk/>
          <pc:sldMk cId="784279695" sldId="357"/>
        </pc:sldMkLst>
        <pc:picChg chg="add mod">
          <ac:chgData name=" " userId="60bacaf3-c320-4c62-bcf4-3813af67fb3a" providerId="ADAL" clId="{F3421EF0-706A-47B4-9689-F00EBDAC7D48}" dt="2018-08-06T05:14:48.655" v="15"/>
          <ac:picMkLst>
            <pc:docMk/>
            <pc:sldMk cId="784279695" sldId="357"/>
            <ac:picMk id="5" creationId="{6CB344E3-D1A7-488D-89C9-E537B84220AE}"/>
          </ac:picMkLst>
        </pc:picChg>
        <pc:inkChg chg="add">
          <ac:chgData name=" " userId="60bacaf3-c320-4c62-bcf4-3813af67fb3a" providerId="ADAL" clId="{F3421EF0-706A-47B4-9689-F00EBDAC7D48}" dt="2018-08-06T05:14:48.655" v="15"/>
          <ac:inkMkLst>
            <pc:docMk/>
            <pc:sldMk cId="784279695" sldId="357"/>
            <ac:inkMk id="4" creationId="{AC5E3935-AF34-4591-83DD-D4D61C383DCF}"/>
          </ac:inkMkLst>
        </pc:inkChg>
      </pc:sldChg>
      <pc:sldChg chg="addSp modSp">
        <pc:chgData name=" " userId="60bacaf3-c320-4c62-bcf4-3813af67fb3a" providerId="ADAL" clId="{F3421EF0-706A-47B4-9689-F00EBDAC7D48}" dt="2018-08-06T05:14:48.655" v="15"/>
        <pc:sldMkLst>
          <pc:docMk/>
          <pc:sldMk cId="1826175483" sldId="358"/>
        </pc:sldMkLst>
        <pc:picChg chg="add mod">
          <ac:chgData name=" " userId="60bacaf3-c320-4c62-bcf4-3813af67fb3a" providerId="ADAL" clId="{F3421EF0-706A-47B4-9689-F00EBDAC7D48}" dt="2018-08-06T05:14:48.655" v="15"/>
          <ac:picMkLst>
            <pc:docMk/>
            <pc:sldMk cId="1826175483" sldId="358"/>
            <ac:picMk id="5" creationId="{55FA583B-DDC8-4D33-A159-7D413FA86AA5}"/>
          </ac:picMkLst>
        </pc:picChg>
        <pc:inkChg chg="add">
          <ac:chgData name=" " userId="60bacaf3-c320-4c62-bcf4-3813af67fb3a" providerId="ADAL" clId="{F3421EF0-706A-47B4-9689-F00EBDAC7D48}" dt="2018-08-06T05:14:48.655" v="15"/>
          <ac:inkMkLst>
            <pc:docMk/>
            <pc:sldMk cId="1826175483" sldId="358"/>
            <ac:inkMk id="4" creationId="{5E77AB65-953B-4B31-A3A2-C466D6385F58}"/>
          </ac:inkMkLst>
        </pc:inkChg>
      </pc:sldChg>
      <pc:sldChg chg="addSp modSp">
        <pc:chgData name=" " userId="60bacaf3-c320-4c62-bcf4-3813af67fb3a" providerId="ADAL" clId="{F3421EF0-706A-47B4-9689-F00EBDAC7D48}" dt="2018-08-06T05:14:48.655" v="15"/>
        <pc:sldMkLst>
          <pc:docMk/>
          <pc:sldMk cId="1257087374" sldId="433"/>
        </pc:sldMkLst>
        <pc:picChg chg="add mod">
          <ac:chgData name=" " userId="60bacaf3-c320-4c62-bcf4-3813af67fb3a" providerId="ADAL" clId="{F3421EF0-706A-47B4-9689-F00EBDAC7D48}" dt="2018-08-06T05:14:48.655" v="15"/>
          <ac:picMkLst>
            <pc:docMk/>
            <pc:sldMk cId="1257087374" sldId="433"/>
            <ac:picMk id="4" creationId="{78DDBD18-ED47-4666-9908-C9CD6DC73308}"/>
          </ac:picMkLst>
        </pc:picChg>
        <pc:inkChg chg="add">
          <ac:chgData name=" " userId="60bacaf3-c320-4c62-bcf4-3813af67fb3a" providerId="ADAL" clId="{F3421EF0-706A-47B4-9689-F00EBDAC7D48}" dt="2018-08-06T05:14:48.655" v="15"/>
          <ac:inkMkLst>
            <pc:docMk/>
            <pc:sldMk cId="1257087374" sldId="433"/>
            <ac:inkMk id="3" creationId="{498AA1F8-2B9D-482D-9B13-CBE8E5E5DEBB}"/>
          </ac:inkMkLst>
        </pc:inkChg>
      </pc:sldChg>
      <pc:sldChg chg="addSp modSp">
        <pc:chgData name=" " userId="60bacaf3-c320-4c62-bcf4-3813af67fb3a" providerId="ADAL" clId="{F3421EF0-706A-47B4-9689-F00EBDAC7D48}" dt="2018-08-06T05:14:48.655" v="15"/>
        <pc:sldMkLst>
          <pc:docMk/>
          <pc:sldMk cId="3984534654" sldId="504"/>
        </pc:sldMkLst>
        <pc:picChg chg="add mod">
          <ac:chgData name=" " userId="60bacaf3-c320-4c62-bcf4-3813af67fb3a" providerId="ADAL" clId="{F3421EF0-706A-47B4-9689-F00EBDAC7D48}" dt="2018-08-06T05:14:48.655" v="15"/>
          <ac:picMkLst>
            <pc:docMk/>
            <pc:sldMk cId="3984534654" sldId="504"/>
            <ac:picMk id="7" creationId="{B027F65B-94AB-4894-9FDB-850C58C97F98}"/>
          </ac:picMkLst>
        </pc:picChg>
        <pc:inkChg chg="add">
          <ac:chgData name=" " userId="60bacaf3-c320-4c62-bcf4-3813af67fb3a" providerId="ADAL" clId="{F3421EF0-706A-47B4-9689-F00EBDAC7D48}" dt="2018-08-06T05:14:48.655" v="15"/>
          <ac:inkMkLst>
            <pc:docMk/>
            <pc:sldMk cId="3984534654" sldId="504"/>
            <ac:inkMk id="4" creationId="{14FF4629-2808-4DB9-AF45-E39C5F03408C}"/>
          </ac:inkMkLst>
        </pc:inkChg>
      </pc:sldChg>
      <pc:sldChg chg="addSp modSp">
        <pc:chgData name=" " userId="60bacaf3-c320-4c62-bcf4-3813af67fb3a" providerId="ADAL" clId="{F3421EF0-706A-47B4-9689-F00EBDAC7D48}" dt="2018-08-06T05:14:48.655" v="15"/>
        <pc:sldMkLst>
          <pc:docMk/>
          <pc:sldMk cId="691499223" sldId="505"/>
        </pc:sldMkLst>
        <pc:picChg chg="add mod">
          <ac:chgData name=" " userId="60bacaf3-c320-4c62-bcf4-3813af67fb3a" providerId="ADAL" clId="{F3421EF0-706A-47B4-9689-F00EBDAC7D48}" dt="2018-08-06T05:14:48.655" v="15"/>
          <ac:picMkLst>
            <pc:docMk/>
            <pc:sldMk cId="691499223" sldId="505"/>
            <ac:picMk id="5" creationId="{599329A9-C36A-442A-837E-04907941B795}"/>
          </ac:picMkLst>
        </pc:picChg>
        <pc:inkChg chg="add">
          <ac:chgData name=" " userId="60bacaf3-c320-4c62-bcf4-3813af67fb3a" providerId="ADAL" clId="{F3421EF0-706A-47B4-9689-F00EBDAC7D48}" dt="2018-08-06T05:14:48.655" v="15"/>
          <ac:inkMkLst>
            <pc:docMk/>
            <pc:sldMk cId="691499223" sldId="505"/>
            <ac:inkMk id="4" creationId="{86931F51-B254-4BEB-AED2-80CAE42D5569}"/>
          </ac:inkMkLst>
        </pc:inkChg>
      </pc:sldChg>
      <pc:sldChg chg="addSp delSp modSp">
        <pc:chgData name=" " userId="60bacaf3-c320-4c62-bcf4-3813af67fb3a" providerId="ADAL" clId="{F3421EF0-706A-47B4-9689-F00EBDAC7D48}" dt="2018-08-06T05:10:23.120" v="14"/>
        <pc:sldMkLst>
          <pc:docMk/>
          <pc:sldMk cId="1353898898" sldId="506"/>
        </pc:sldMkLst>
        <pc:picChg chg="add del mod">
          <ac:chgData name=" " userId="60bacaf3-c320-4c62-bcf4-3813af67fb3a" providerId="ADAL" clId="{F3421EF0-706A-47B4-9689-F00EBDAC7D48}" dt="2018-08-06T05:06:49.546" v="13"/>
          <ac:picMkLst>
            <pc:docMk/>
            <pc:sldMk cId="1353898898" sldId="506"/>
            <ac:picMk id="4" creationId="{03C5DB5A-ED5B-4F42-9608-F4C1E3AF1731}"/>
          </ac:picMkLst>
        </pc:picChg>
        <pc:picChg chg="add del mod">
          <ac:chgData name=" " userId="60bacaf3-c320-4c62-bcf4-3813af67fb3a" providerId="ADAL" clId="{F3421EF0-706A-47B4-9689-F00EBDAC7D48}" dt="2018-08-06T05:10:23.120" v="14"/>
          <ac:picMkLst>
            <pc:docMk/>
            <pc:sldMk cId="1353898898" sldId="506"/>
            <ac:picMk id="8" creationId="{E07F6D4B-3D10-4F17-8F60-4C56B816BC13}"/>
          </ac:picMkLst>
        </pc:picChg>
        <pc:picChg chg="add mod">
          <ac:chgData name=" " userId="60bacaf3-c320-4c62-bcf4-3813af67fb3a" providerId="ADAL" clId="{F3421EF0-706A-47B4-9689-F00EBDAC7D48}" dt="2018-08-06T05:10:23.120" v="14"/>
          <ac:picMkLst>
            <pc:docMk/>
            <pc:sldMk cId="1353898898" sldId="506"/>
            <ac:picMk id="10" creationId="{DCF2D5EC-867C-4D0B-98B3-3402BB7C7F8D}"/>
          </ac:picMkLst>
        </pc:picChg>
        <pc:inkChg chg="add del">
          <ac:chgData name=" " userId="60bacaf3-c320-4c62-bcf4-3813af67fb3a" providerId="ADAL" clId="{F3421EF0-706A-47B4-9689-F00EBDAC7D48}" dt="2018-08-06T05:10:23.120" v="14"/>
          <ac:inkMkLst>
            <pc:docMk/>
            <pc:sldMk cId="1353898898" sldId="506"/>
            <ac:inkMk id="7" creationId="{9EB3E3B1-5264-44C1-B4AD-ED460E7417B8}"/>
          </ac:inkMkLst>
        </pc:inkChg>
        <pc:inkChg chg="add">
          <ac:chgData name=" " userId="60bacaf3-c320-4c62-bcf4-3813af67fb3a" providerId="ADAL" clId="{F3421EF0-706A-47B4-9689-F00EBDAC7D48}" dt="2018-08-06T05:10:23.120" v="14"/>
          <ac:inkMkLst>
            <pc:docMk/>
            <pc:sldMk cId="1353898898" sldId="506"/>
            <ac:inkMk id="9" creationId="{58093E13-2BAA-44C3-999C-4750C5058D78}"/>
          </ac:inkMkLst>
        </pc:inkChg>
      </pc:sldChg>
      <pc:sldChg chg="addSp delSp modSp">
        <pc:chgData name=" " userId="60bacaf3-c320-4c62-bcf4-3813af67fb3a" providerId="ADAL" clId="{F3421EF0-706A-47B4-9689-F00EBDAC7D48}" dt="2018-08-06T05:14:48.655" v="15"/>
        <pc:sldMkLst>
          <pc:docMk/>
          <pc:sldMk cId="1798208528" sldId="507"/>
        </pc:sldMkLst>
        <pc:picChg chg="add del mod">
          <ac:chgData name=" " userId="60bacaf3-c320-4c62-bcf4-3813af67fb3a" providerId="ADAL" clId="{F3421EF0-706A-47B4-9689-F00EBDAC7D48}" dt="2018-08-06T05:14:48.655" v="15"/>
          <ac:picMkLst>
            <pc:docMk/>
            <pc:sldMk cId="1798208528" sldId="507"/>
            <ac:picMk id="7" creationId="{736C031C-AA51-406F-8A91-A67420920F52}"/>
          </ac:picMkLst>
        </pc:picChg>
        <pc:picChg chg="add mod">
          <ac:chgData name=" " userId="60bacaf3-c320-4c62-bcf4-3813af67fb3a" providerId="ADAL" clId="{F3421EF0-706A-47B4-9689-F00EBDAC7D48}" dt="2018-08-06T05:14:48.655" v="15"/>
          <ac:picMkLst>
            <pc:docMk/>
            <pc:sldMk cId="1798208528" sldId="507"/>
            <ac:picMk id="9" creationId="{A4CF2865-C222-4BC9-976C-E8831FED239F}"/>
          </ac:picMkLst>
        </pc:picChg>
        <pc:inkChg chg="add del">
          <ac:chgData name=" " userId="60bacaf3-c320-4c62-bcf4-3813af67fb3a" providerId="ADAL" clId="{F3421EF0-706A-47B4-9689-F00EBDAC7D48}" dt="2018-08-06T05:14:48.655" v="15"/>
          <ac:inkMkLst>
            <pc:docMk/>
            <pc:sldMk cId="1798208528" sldId="507"/>
            <ac:inkMk id="4" creationId="{E7119A92-E6C5-4C89-9F6F-1D02240F4E36}"/>
          </ac:inkMkLst>
        </pc:inkChg>
        <pc:inkChg chg="add">
          <ac:chgData name=" " userId="60bacaf3-c320-4c62-bcf4-3813af67fb3a" providerId="ADAL" clId="{F3421EF0-706A-47B4-9689-F00EBDAC7D48}" dt="2018-08-06T05:14:48.655" v="15"/>
          <ac:inkMkLst>
            <pc:docMk/>
            <pc:sldMk cId="1798208528" sldId="507"/>
            <ac:inkMk id="8" creationId="{B11E3803-3098-4241-9365-B6A6C7392516}"/>
          </ac:inkMkLst>
        </pc:inkChg>
      </pc:sldChg>
      <pc:sldChg chg="addSp modSp">
        <pc:chgData name=" " userId="60bacaf3-c320-4c62-bcf4-3813af67fb3a" providerId="ADAL" clId="{F3421EF0-706A-47B4-9689-F00EBDAC7D48}" dt="2018-08-06T05:14:48.655" v="15"/>
        <pc:sldMkLst>
          <pc:docMk/>
          <pc:sldMk cId="3966766769" sldId="508"/>
        </pc:sldMkLst>
        <pc:picChg chg="add mod">
          <ac:chgData name=" " userId="60bacaf3-c320-4c62-bcf4-3813af67fb3a" providerId="ADAL" clId="{F3421EF0-706A-47B4-9689-F00EBDAC7D48}" dt="2018-08-06T05:14:48.655" v="15"/>
          <ac:picMkLst>
            <pc:docMk/>
            <pc:sldMk cId="3966766769" sldId="508"/>
            <ac:picMk id="5" creationId="{ADDC908D-037C-4B98-9D27-131F34FE64E5}"/>
          </ac:picMkLst>
        </pc:picChg>
        <pc:inkChg chg="add">
          <ac:chgData name=" " userId="60bacaf3-c320-4c62-bcf4-3813af67fb3a" providerId="ADAL" clId="{F3421EF0-706A-47B4-9689-F00EBDAC7D48}" dt="2018-08-06T05:14:48.655" v="15"/>
          <ac:inkMkLst>
            <pc:docMk/>
            <pc:sldMk cId="3966766769" sldId="508"/>
            <ac:inkMk id="4" creationId="{3FAB05B6-0D54-477A-832B-65B182668946}"/>
          </ac:inkMkLst>
        </pc:inkChg>
      </pc:sldChg>
    </pc:docChg>
  </pc:docChgLst>
  <pc:docChgLst>
    <pc:chgData name=" " userId="60bacaf3-c320-4c62-bcf4-3813af67fb3a" providerId="ADAL" clId="{2D3D1297-0AD2-49CB-AA90-981896F38FED}"/>
    <pc:docChg chg="modSld">
      <pc:chgData name=" " userId="60bacaf3-c320-4c62-bcf4-3813af67fb3a" providerId="ADAL" clId="{2D3D1297-0AD2-49CB-AA90-981896F38FED}" dt="2018-09-03T00:26:21.770" v="1"/>
      <pc:docMkLst>
        <pc:docMk/>
      </pc:docMkLst>
      <pc:sldChg chg="delSp modTransition modAnim">
        <pc:chgData name=" " userId="60bacaf3-c320-4c62-bcf4-3813af67fb3a" providerId="ADAL" clId="{2D3D1297-0AD2-49CB-AA90-981896F38FED}" dt="2018-09-03T00:26:21.770" v="1"/>
        <pc:sldMkLst>
          <pc:docMk/>
          <pc:sldMk cId="3772170297" sldId="313"/>
        </pc:sldMkLst>
        <pc:picChg chg="del">
          <ac:chgData name=" " userId="60bacaf3-c320-4c62-bcf4-3813af67fb3a" providerId="ADAL" clId="{2D3D1297-0AD2-49CB-AA90-981896F38FED}" dt="2018-09-03T00:26:21.770" v="1"/>
          <ac:picMkLst>
            <pc:docMk/>
            <pc:sldMk cId="3772170297" sldId="313"/>
            <ac:picMk id="2" creationId="{2F8FFBD3-0333-42C5-B0A1-6BCC525E0302}"/>
          </ac:picMkLst>
        </pc:picChg>
      </pc:sldChg>
      <pc:sldChg chg="delSp modTransition modAnim">
        <pc:chgData name=" " userId="60bacaf3-c320-4c62-bcf4-3813af67fb3a" providerId="ADAL" clId="{2D3D1297-0AD2-49CB-AA90-981896F38FED}" dt="2018-09-03T00:26:21.770" v="1"/>
        <pc:sldMkLst>
          <pc:docMk/>
          <pc:sldMk cId="3107226150" sldId="331"/>
        </pc:sldMkLst>
        <pc:picChg chg="del">
          <ac:chgData name=" " userId="60bacaf3-c320-4c62-bcf4-3813af67fb3a" providerId="ADAL" clId="{2D3D1297-0AD2-49CB-AA90-981896F38FED}" dt="2018-09-03T00:26:21.770" v="1"/>
          <ac:picMkLst>
            <pc:docMk/>
            <pc:sldMk cId="3107226150" sldId="331"/>
            <ac:picMk id="17" creationId="{D7E5C4A1-6081-4508-9C2B-2840DB2815B0}"/>
          </ac:picMkLst>
        </pc:picChg>
      </pc:sldChg>
      <pc:sldChg chg="delSp modTransition modAnim">
        <pc:chgData name=" " userId="60bacaf3-c320-4c62-bcf4-3813af67fb3a" providerId="ADAL" clId="{2D3D1297-0AD2-49CB-AA90-981896F38FED}" dt="2018-09-03T00:26:21.770" v="1"/>
        <pc:sldMkLst>
          <pc:docMk/>
          <pc:sldMk cId="1062252527" sldId="356"/>
        </pc:sldMkLst>
        <pc:picChg chg="del">
          <ac:chgData name=" " userId="60bacaf3-c320-4c62-bcf4-3813af67fb3a" providerId="ADAL" clId="{2D3D1297-0AD2-49CB-AA90-981896F38FED}" dt="2018-09-03T00:26:21.770" v="1"/>
          <ac:picMkLst>
            <pc:docMk/>
            <pc:sldMk cId="1062252527" sldId="356"/>
            <ac:picMk id="7" creationId="{6A38996A-0ED2-4429-AC7D-9A668628EAA6}"/>
          </ac:picMkLst>
        </pc:picChg>
        <pc:inkChg chg="del">
          <ac:chgData name=" " userId="60bacaf3-c320-4c62-bcf4-3813af67fb3a" providerId="ADAL" clId="{2D3D1297-0AD2-49CB-AA90-981896F38FED}" dt="2018-09-03T00:26:21.770" v="1"/>
          <ac:inkMkLst>
            <pc:docMk/>
            <pc:sldMk cId="1062252527" sldId="356"/>
            <ac:inkMk id="4" creationId="{B57F2F3B-0435-4426-B3DD-6973CF2E0125}"/>
          </ac:inkMkLst>
        </pc:inkChg>
      </pc:sldChg>
      <pc:sldChg chg="delSp modTransition modAnim">
        <pc:chgData name=" " userId="60bacaf3-c320-4c62-bcf4-3813af67fb3a" providerId="ADAL" clId="{2D3D1297-0AD2-49CB-AA90-981896F38FED}" dt="2018-09-03T00:26:21.770" v="1"/>
        <pc:sldMkLst>
          <pc:docMk/>
          <pc:sldMk cId="784279695" sldId="357"/>
        </pc:sldMkLst>
        <pc:picChg chg="del">
          <ac:chgData name=" " userId="60bacaf3-c320-4c62-bcf4-3813af67fb3a" providerId="ADAL" clId="{2D3D1297-0AD2-49CB-AA90-981896F38FED}" dt="2018-09-03T00:26:21.770" v="1"/>
          <ac:picMkLst>
            <pc:docMk/>
            <pc:sldMk cId="784279695" sldId="357"/>
            <ac:picMk id="5" creationId="{6CB344E3-D1A7-488D-89C9-E537B84220AE}"/>
          </ac:picMkLst>
        </pc:picChg>
        <pc:inkChg chg="del">
          <ac:chgData name=" " userId="60bacaf3-c320-4c62-bcf4-3813af67fb3a" providerId="ADAL" clId="{2D3D1297-0AD2-49CB-AA90-981896F38FED}" dt="2018-09-03T00:26:21.770" v="1"/>
          <ac:inkMkLst>
            <pc:docMk/>
            <pc:sldMk cId="784279695" sldId="357"/>
            <ac:inkMk id="4" creationId="{AC5E3935-AF34-4591-83DD-D4D61C383DCF}"/>
          </ac:inkMkLst>
        </pc:inkChg>
      </pc:sldChg>
      <pc:sldChg chg="delSp modTransition modAnim">
        <pc:chgData name=" " userId="60bacaf3-c320-4c62-bcf4-3813af67fb3a" providerId="ADAL" clId="{2D3D1297-0AD2-49CB-AA90-981896F38FED}" dt="2018-09-03T00:26:21.770" v="1"/>
        <pc:sldMkLst>
          <pc:docMk/>
          <pc:sldMk cId="1826175483" sldId="358"/>
        </pc:sldMkLst>
        <pc:picChg chg="del">
          <ac:chgData name=" " userId="60bacaf3-c320-4c62-bcf4-3813af67fb3a" providerId="ADAL" clId="{2D3D1297-0AD2-49CB-AA90-981896F38FED}" dt="2018-09-03T00:26:21.770" v="1"/>
          <ac:picMkLst>
            <pc:docMk/>
            <pc:sldMk cId="1826175483" sldId="358"/>
            <ac:picMk id="5" creationId="{55FA583B-DDC8-4D33-A159-7D413FA86AA5}"/>
          </ac:picMkLst>
        </pc:picChg>
        <pc:inkChg chg="del">
          <ac:chgData name=" " userId="60bacaf3-c320-4c62-bcf4-3813af67fb3a" providerId="ADAL" clId="{2D3D1297-0AD2-49CB-AA90-981896F38FED}" dt="2018-09-03T00:26:21.770" v="1"/>
          <ac:inkMkLst>
            <pc:docMk/>
            <pc:sldMk cId="1826175483" sldId="358"/>
            <ac:inkMk id="4" creationId="{5E77AB65-953B-4B31-A3A2-C466D6385F58}"/>
          </ac:inkMkLst>
        </pc:inkChg>
      </pc:sldChg>
      <pc:sldChg chg="delSp modTransition modAnim">
        <pc:chgData name=" " userId="60bacaf3-c320-4c62-bcf4-3813af67fb3a" providerId="ADAL" clId="{2D3D1297-0AD2-49CB-AA90-981896F38FED}" dt="2018-09-03T00:26:21.770" v="1"/>
        <pc:sldMkLst>
          <pc:docMk/>
          <pc:sldMk cId="1257087374" sldId="433"/>
        </pc:sldMkLst>
        <pc:picChg chg="del">
          <ac:chgData name=" " userId="60bacaf3-c320-4c62-bcf4-3813af67fb3a" providerId="ADAL" clId="{2D3D1297-0AD2-49CB-AA90-981896F38FED}" dt="2018-09-03T00:26:21.770" v="1"/>
          <ac:picMkLst>
            <pc:docMk/>
            <pc:sldMk cId="1257087374" sldId="433"/>
            <ac:picMk id="4" creationId="{78DDBD18-ED47-4666-9908-C9CD6DC73308}"/>
          </ac:picMkLst>
        </pc:picChg>
        <pc:inkChg chg="del">
          <ac:chgData name=" " userId="60bacaf3-c320-4c62-bcf4-3813af67fb3a" providerId="ADAL" clId="{2D3D1297-0AD2-49CB-AA90-981896F38FED}" dt="2018-09-03T00:26:21.770" v="1"/>
          <ac:inkMkLst>
            <pc:docMk/>
            <pc:sldMk cId="1257087374" sldId="433"/>
            <ac:inkMk id="3" creationId="{498AA1F8-2B9D-482D-9B13-CBE8E5E5DEBB}"/>
          </ac:inkMkLst>
        </pc:inkChg>
      </pc:sldChg>
      <pc:sldChg chg="delSp modTransition modAnim">
        <pc:chgData name=" " userId="60bacaf3-c320-4c62-bcf4-3813af67fb3a" providerId="ADAL" clId="{2D3D1297-0AD2-49CB-AA90-981896F38FED}" dt="2018-09-03T00:26:21.770" v="1"/>
        <pc:sldMkLst>
          <pc:docMk/>
          <pc:sldMk cId="3984534654" sldId="504"/>
        </pc:sldMkLst>
        <pc:picChg chg="del">
          <ac:chgData name=" " userId="60bacaf3-c320-4c62-bcf4-3813af67fb3a" providerId="ADAL" clId="{2D3D1297-0AD2-49CB-AA90-981896F38FED}" dt="2018-09-03T00:26:21.770" v="1"/>
          <ac:picMkLst>
            <pc:docMk/>
            <pc:sldMk cId="3984534654" sldId="504"/>
            <ac:picMk id="7" creationId="{B027F65B-94AB-4894-9FDB-850C58C97F98}"/>
          </ac:picMkLst>
        </pc:picChg>
        <pc:inkChg chg="del">
          <ac:chgData name=" " userId="60bacaf3-c320-4c62-bcf4-3813af67fb3a" providerId="ADAL" clId="{2D3D1297-0AD2-49CB-AA90-981896F38FED}" dt="2018-09-03T00:26:21.770" v="1"/>
          <ac:inkMkLst>
            <pc:docMk/>
            <pc:sldMk cId="3984534654" sldId="504"/>
            <ac:inkMk id="4" creationId="{14FF4629-2808-4DB9-AF45-E39C5F03408C}"/>
          </ac:inkMkLst>
        </pc:inkChg>
      </pc:sldChg>
      <pc:sldChg chg="delSp modTransition modAnim">
        <pc:chgData name=" " userId="60bacaf3-c320-4c62-bcf4-3813af67fb3a" providerId="ADAL" clId="{2D3D1297-0AD2-49CB-AA90-981896F38FED}" dt="2018-09-03T00:26:21.770" v="1"/>
        <pc:sldMkLst>
          <pc:docMk/>
          <pc:sldMk cId="691499223" sldId="505"/>
        </pc:sldMkLst>
        <pc:picChg chg="del">
          <ac:chgData name=" " userId="60bacaf3-c320-4c62-bcf4-3813af67fb3a" providerId="ADAL" clId="{2D3D1297-0AD2-49CB-AA90-981896F38FED}" dt="2018-09-03T00:26:21.770" v="1"/>
          <ac:picMkLst>
            <pc:docMk/>
            <pc:sldMk cId="691499223" sldId="505"/>
            <ac:picMk id="5" creationId="{599329A9-C36A-442A-837E-04907941B795}"/>
          </ac:picMkLst>
        </pc:picChg>
        <pc:inkChg chg="del">
          <ac:chgData name=" " userId="60bacaf3-c320-4c62-bcf4-3813af67fb3a" providerId="ADAL" clId="{2D3D1297-0AD2-49CB-AA90-981896F38FED}" dt="2018-09-03T00:26:21.770" v="1"/>
          <ac:inkMkLst>
            <pc:docMk/>
            <pc:sldMk cId="691499223" sldId="505"/>
            <ac:inkMk id="4" creationId="{86931F51-B254-4BEB-AED2-80CAE42D5569}"/>
          </ac:inkMkLst>
        </pc:inkChg>
      </pc:sldChg>
      <pc:sldChg chg="delSp modTransition modAnim">
        <pc:chgData name=" " userId="60bacaf3-c320-4c62-bcf4-3813af67fb3a" providerId="ADAL" clId="{2D3D1297-0AD2-49CB-AA90-981896F38FED}" dt="2018-09-03T00:26:21.770" v="1"/>
        <pc:sldMkLst>
          <pc:docMk/>
          <pc:sldMk cId="1353898898" sldId="506"/>
        </pc:sldMkLst>
        <pc:picChg chg="del">
          <ac:chgData name=" " userId="60bacaf3-c320-4c62-bcf4-3813af67fb3a" providerId="ADAL" clId="{2D3D1297-0AD2-49CB-AA90-981896F38FED}" dt="2018-09-03T00:26:21.770" v="1"/>
          <ac:picMkLst>
            <pc:docMk/>
            <pc:sldMk cId="1353898898" sldId="506"/>
            <ac:picMk id="10" creationId="{DCF2D5EC-867C-4D0B-98B3-3402BB7C7F8D}"/>
          </ac:picMkLst>
        </pc:picChg>
        <pc:inkChg chg="del">
          <ac:chgData name=" " userId="60bacaf3-c320-4c62-bcf4-3813af67fb3a" providerId="ADAL" clId="{2D3D1297-0AD2-49CB-AA90-981896F38FED}" dt="2018-09-03T00:26:21.770" v="1"/>
          <ac:inkMkLst>
            <pc:docMk/>
            <pc:sldMk cId="1353898898" sldId="506"/>
            <ac:inkMk id="9" creationId="{58093E13-2BAA-44C3-999C-4750C5058D78}"/>
          </ac:inkMkLst>
        </pc:inkChg>
      </pc:sldChg>
      <pc:sldChg chg="delSp modTransition modAnim">
        <pc:chgData name=" " userId="60bacaf3-c320-4c62-bcf4-3813af67fb3a" providerId="ADAL" clId="{2D3D1297-0AD2-49CB-AA90-981896F38FED}" dt="2018-09-03T00:26:21.770" v="1"/>
        <pc:sldMkLst>
          <pc:docMk/>
          <pc:sldMk cId="1798208528" sldId="507"/>
        </pc:sldMkLst>
        <pc:picChg chg="del">
          <ac:chgData name=" " userId="60bacaf3-c320-4c62-bcf4-3813af67fb3a" providerId="ADAL" clId="{2D3D1297-0AD2-49CB-AA90-981896F38FED}" dt="2018-09-03T00:26:21.770" v="1"/>
          <ac:picMkLst>
            <pc:docMk/>
            <pc:sldMk cId="1798208528" sldId="507"/>
            <ac:picMk id="9" creationId="{A4CF2865-C222-4BC9-976C-E8831FED239F}"/>
          </ac:picMkLst>
        </pc:picChg>
        <pc:inkChg chg="del">
          <ac:chgData name=" " userId="60bacaf3-c320-4c62-bcf4-3813af67fb3a" providerId="ADAL" clId="{2D3D1297-0AD2-49CB-AA90-981896F38FED}" dt="2018-09-03T00:26:21.770" v="1"/>
          <ac:inkMkLst>
            <pc:docMk/>
            <pc:sldMk cId="1798208528" sldId="507"/>
            <ac:inkMk id="8" creationId="{B11E3803-3098-4241-9365-B6A6C7392516}"/>
          </ac:inkMkLst>
        </pc:inkChg>
      </pc:sldChg>
      <pc:sldChg chg="delSp modTransition modAnim">
        <pc:chgData name=" " userId="60bacaf3-c320-4c62-bcf4-3813af67fb3a" providerId="ADAL" clId="{2D3D1297-0AD2-49CB-AA90-981896F38FED}" dt="2018-09-03T00:26:21.770" v="1"/>
        <pc:sldMkLst>
          <pc:docMk/>
          <pc:sldMk cId="3966766769" sldId="508"/>
        </pc:sldMkLst>
        <pc:picChg chg="del">
          <ac:chgData name=" " userId="60bacaf3-c320-4c62-bcf4-3813af67fb3a" providerId="ADAL" clId="{2D3D1297-0AD2-49CB-AA90-981896F38FED}" dt="2018-09-03T00:26:21.770" v="1"/>
          <ac:picMkLst>
            <pc:docMk/>
            <pc:sldMk cId="3966766769" sldId="508"/>
            <ac:picMk id="5" creationId="{ADDC908D-037C-4B98-9D27-131F34FE64E5}"/>
          </ac:picMkLst>
        </pc:picChg>
        <pc:inkChg chg="del">
          <ac:chgData name=" " userId="60bacaf3-c320-4c62-bcf4-3813af67fb3a" providerId="ADAL" clId="{2D3D1297-0AD2-49CB-AA90-981896F38FED}" dt="2018-09-03T00:26:21.770" v="1"/>
          <ac:inkMkLst>
            <pc:docMk/>
            <pc:sldMk cId="3966766769" sldId="508"/>
            <ac:inkMk id="4" creationId="{3FAB05B6-0D54-477A-832B-65B182668946}"/>
          </ac:inkMkLst>
        </pc:ink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56D40-764E-476E-B5E6-4049846BDF68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ADBE4-966B-4F0C-AF81-59D2D1B8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7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ADBE4-966B-4F0C-AF81-59D2D1B847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4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828452" y="846000"/>
            <a:ext cx="4687098" cy="830997"/>
          </a:xfrm>
          <a:noFill/>
        </p:spPr>
        <p:txBody>
          <a:bodyPr wrap="none" lIns="0" tIns="0" rIns="0" bIns="0" rtlCol="0">
            <a:noAutofit/>
          </a:bodyPr>
          <a:lstStyle>
            <a:lvl1pPr marL="0" indent="0" algn="l" defTabSz="457200" rtl="0" eaLnBrk="1" latinLnBrk="0" hangingPunct="1">
              <a:buNone/>
              <a:def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8D9DD8"/>
                </a:solidFill>
                <a:effectLst/>
                <a:uLnTx/>
                <a:uFillTx/>
                <a:latin typeface="KoPub돋움체_Pro Light" panose="02020603020101020101" pitchFamily="18" charset="-127"/>
                <a:ea typeface="KoPub돋움체_Pro Light" panose="02020603020101020101" pitchFamily="18" charset="-127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UNIT 33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8452" y="1906719"/>
            <a:ext cx="6912841" cy="1522281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algn="l" defTabSz="457200" rtl="0" eaLnBrk="1" latinLnBrk="0" hangingPunct="1">
              <a:defRPr lang="en-US" sz="4800" b="1" kern="1200" dirty="0">
                <a:solidFill>
                  <a:schemeClr val="bg1"/>
                </a:solidFill>
                <a:latin typeface="KoPub돋움체_Pro Bold" panose="02020603020101020101" pitchFamily="18" charset="-127"/>
                <a:ea typeface="KoPub돋움체_Pro Bold" panose="02020603020101020101" pitchFamily="18" charset="-127"/>
                <a:cs typeface="+mn-cs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266712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0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830388" y="5078133"/>
            <a:ext cx="5329237" cy="423749"/>
          </a:xfrm>
        </p:spPr>
        <p:txBody>
          <a:bodyPr tIns="18288" bIns="18288"/>
          <a:lstStyle>
            <a:lvl1pPr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1967321" y="5513243"/>
            <a:ext cx="5216365" cy="935037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300"/>
              </a:spcBef>
              <a:defRPr sz="1300">
                <a:solidFill>
                  <a:srgbClr val="373737"/>
                </a:solidFill>
              </a:defRPr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100"/>
              </a:spcBef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1868332" y="1553021"/>
            <a:ext cx="5278773" cy="3312262"/>
          </a:xfrm>
          <a:effectLst>
            <a:outerShdw blurRad="190500" dist="63500" dir="2700000">
              <a:srgbClr val="000000">
                <a:alpha val="43000"/>
              </a:srgbClr>
            </a:outerShdw>
          </a:effectLst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E382E-3682-864D-BAAA-426D382364D6}" type="datetime1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F1395-DF07-7644-8D70-6CD057F69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5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726889" y="1519159"/>
            <a:ext cx="5329237" cy="323753"/>
          </a:xfrm>
        </p:spPr>
        <p:txBody>
          <a:bodyPr tIns="18288" bIns="18288"/>
          <a:lstStyle>
            <a:lvl1pPr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2838920" y="1854654"/>
            <a:ext cx="5216365" cy="909716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300"/>
              </a:spcBef>
              <a:defRPr sz="1200">
                <a:solidFill>
                  <a:srgbClr val="373737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984284" y="1519157"/>
            <a:ext cx="1530900" cy="1266038"/>
          </a:xfrm>
          <a:effectLst>
            <a:outerShdw blurRad="190500" dist="63500" dir="2700000">
              <a:srgbClr val="000000">
                <a:alpha val="43000"/>
              </a:srgbClr>
            </a:outerShdw>
          </a:effectLst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984284" y="3113027"/>
            <a:ext cx="1530900" cy="1266038"/>
          </a:xfrm>
          <a:effectLst>
            <a:outerShdw blurRad="190500" dist="63500" dir="2700000">
              <a:srgbClr val="000000">
                <a:alpha val="43000"/>
              </a:srgbClr>
            </a:outerShdw>
          </a:effectLst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984284" y="4706897"/>
            <a:ext cx="1530900" cy="1266038"/>
          </a:xfrm>
          <a:effectLst>
            <a:outerShdw blurRad="190500" dist="63500" dir="2700000">
              <a:srgbClr val="000000">
                <a:alpha val="43000"/>
              </a:srgbClr>
            </a:outerShdw>
          </a:effectLst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2726889" y="3113029"/>
            <a:ext cx="5329237" cy="323753"/>
          </a:xfrm>
        </p:spPr>
        <p:txBody>
          <a:bodyPr tIns="18288" bIns="18288"/>
          <a:lstStyle>
            <a:lvl1pPr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2"/>
          </p:nvPr>
        </p:nvSpPr>
        <p:spPr>
          <a:xfrm>
            <a:off x="2838920" y="3448524"/>
            <a:ext cx="5216365" cy="909716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300"/>
              </a:spcBef>
              <a:defRPr sz="1200">
                <a:solidFill>
                  <a:srgbClr val="373737"/>
                </a:solidFill>
              </a:defRPr>
            </a:lvl1pPr>
            <a:lvl2pPr>
              <a:defRPr sz="1100"/>
            </a:lvl2pPr>
            <a:lvl3pPr>
              <a:defRPr sz="11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2726889" y="4706900"/>
            <a:ext cx="5329237" cy="323753"/>
          </a:xfrm>
        </p:spPr>
        <p:txBody>
          <a:bodyPr tIns="18288" bIns="18288"/>
          <a:lstStyle>
            <a:lvl1pPr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2838920" y="5042395"/>
            <a:ext cx="5216365" cy="909716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300"/>
              </a:spcBef>
              <a:defRPr sz="1200">
                <a:solidFill>
                  <a:srgbClr val="373737"/>
                </a:solidFill>
              </a:defRPr>
            </a:lvl1pPr>
            <a:lvl2pPr>
              <a:defRPr sz="1100"/>
            </a:lvl2pPr>
            <a:lvl3pPr>
              <a:defRPr sz="11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553F-D6CF-024A-83E8-16C5ACBDBF0C}" type="datetime1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D706A-52FD-E64D-AE1E-7C9D69A6B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55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98996" y="1400681"/>
            <a:ext cx="3266506" cy="5140855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944322" y="1271542"/>
            <a:ext cx="4576923" cy="42333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944322" y="1707014"/>
            <a:ext cx="4576923" cy="4209134"/>
          </a:xfrm>
        </p:spPr>
        <p:txBody>
          <a:bodyPr/>
          <a:lstStyle>
            <a:lvl1pPr>
              <a:lnSpc>
                <a:spcPct val="100000"/>
              </a:lnSpc>
              <a:spcBef>
                <a:spcPts val="400"/>
              </a:spcBef>
              <a:defRPr sz="1400"/>
            </a:lvl1pPr>
            <a:lvl2pPr>
              <a:lnSpc>
                <a:spcPct val="100000"/>
              </a:lnSpc>
              <a:spcBef>
                <a:spcPts val="3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lnSpc>
                <a:spcPct val="100000"/>
              </a:lnSpc>
              <a:spcBef>
                <a:spcPts val="100"/>
              </a:spcBef>
              <a:defRPr sz="1050"/>
            </a:lvl4pPr>
            <a:lvl5pPr>
              <a:lnSpc>
                <a:spcPct val="100000"/>
              </a:lnSpc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B569C-1EA5-424B-AEC8-7C697A5412D8}" type="datetime1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1BB04-64BC-524B-8E69-A4BB3B716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79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6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7538" y="748130"/>
            <a:ext cx="4501662" cy="800724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95615" y="6547962"/>
            <a:ext cx="1288163" cy="292565"/>
          </a:xfrm>
        </p:spPr>
        <p:txBody>
          <a:bodyPr/>
          <a:lstStyle/>
          <a:p>
            <a:fld id="{7E81C33E-41CC-7144-9EE9-6BB47BFC27EB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21923" y="6547962"/>
            <a:ext cx="2086022" cy="29256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95846" y="6547962"/>
            <a:ext cx="890953" cy="292565"/>
          </a:xfrm>
        </p:spPr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938527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803677" y="1730693"/>
            <a:ext cx="4035523" cy="42333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b="0" kern="1200" cap="small" dirty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</a:pPr>
            <a:r>
              <a:rPr lang="en-US" dirty="0"/>
              <a:t>Click to edit Master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5077" y="2139462"/>
            <a:ext cx="3974124" cy="4073769"/>
          </a:xfrm>
        </p:spPr>
        <p:txBody>
          <a:bodyPr/>
          <a:lstStyle>
            <a:lvl1pPr>
              <a:lnSpc>
                <a:spcPct val="100000"/>
              </a:lnSpc>
              <a:spcBef>
                <a:spcPts val="400"/>
              </a:spcBef>
              <a:defRPr sz="1400"/>
            </a:lvl1pPr>
            <a:lvl2pPr>
              <a:lnSpc>
                <a:spcPct val="100000"/>
              </a:lnSpc>
              <a:spcBef>
                <a:spcPts val="300"/>
              </a:spcBef>
              <a:defRPr sz="1200"/>
            </a:lvl2pPr>
            <a:lvl3pPr>
              <a:lnSpc>
                <a:spcPct val="100000"/>
              </a:lnSpc>
              <a:spcBef>
                <a:spcPts val="200"/>
              </a:spcBef>
              <a:defRPr sz="1100"/>
            </a:lvl3pPr>
            <a:lvl4pPr>
              <a:lnSpc>
                <a:spcPct val="100000"/>
              </a:lnSpc>
              <a:spcBef>
                <a:spcPts val="100"/>
              </a:spcBef>
              <a:defRPr sz="1050"/>
            </a:lvl4pPr>
            <a:lvl5pPr>
              <a:lnSpc>
                <a:spcPct val="100000"/>
              </a:lnSpc>
              <a:spcBef>
                <a:spcPts val="1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934308" y="0"/>
            <a:ext cx="1938527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0" y="2286001"/>
            <a:ext cx="1938527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934308" y="2286001"/>
            <a:ext cx="1938527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0" y="4572000"/>
            <a:ext cx="1938527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934308" y="4572000"/>
            <a:ext cx="1938527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8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Wash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rld-map_wash2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68425"/>
            <a:ext cx="9144000" cy="4463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BC88-5945-6548-81AC-D1E801230918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29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shout Ma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orld-map_wash2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68425"/>
            <a:ext cx="9144000" cy="4465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94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FCC0-BCF1-7F40-94F0-C8B3ACD33893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81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rld-map_10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04888"/>
            <a:ext cx="9144000" cy="446393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98B9-3ABE-A242-9F6B-DA9BAB124A35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83013"/>
            <a:ext cx="9144000" cy="1571625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4127744"/>
            <a:ext cx="9144000" cy="825867"/>
          </a:xfrm>
        </p:spPr>
        <p:txBody>
          <a:bodyPr wrap="square" anchor="ctr" anchorCtr="0">
            <a:noAutofit/>
          </a:bodyPr>
          <a:lstStyle>
            <a:lvl1pPr marL="0" indent="0" algn="ctr" defTabSz="457200" rtl="0" eaLnBrk="1" latinLnBrk="0" hangingPunct="1">
              <a:buNone/>
              <a:defRPr lang="en-US" sz="4400" b="1" kern="1200" cap="all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en-US" dirty="0"/>
              <a:t>Statement here</a:t>
            </a:r>
          </a:p>
        </p:txBody>
      </p:sp>
    </p:spTree>
    <p:extLst>
      <p:ext uri="{BB962C8B-B14F-4D97-AF65-F5344CB8AC3E}">
        <p14:creationId xmlns:p14="http://schemas.microsoft.com/office/powerpoint/2010/main" val="39871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2 and Statement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-1" y="2286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2285999" y="2286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-1" y="4572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2285999" y="4572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571999" y="2286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858000" y="2286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4571999" y="4572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6858000" y="457200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0" y="3783013"/>
            <a:ext cx="9144000" cy="1572768"/>
          </a:xfrm>
          <a:solidFill>
            <a:srgbClr val="00000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buNone/>
              <a:defRPr lang="en-US" sz="1600" kern="1200" dirty="0">
                <a:solidFill>
                  <a:srgbClr val="666666"/>
                </a:solidFill>
                <a:latin typeface="Verdana"/>
                <a:ea typeface="+mn-ea"/>
                <a:cs typeface="Verdana"/>
              </a:defRPr>
            </a:lvl1pPr>
          </a:lstStyle>
          <a:p>
            <a:pPr marL="0" lvl="0" indent="-225425" algn="ctr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/>
              <a:t>Statement here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285999" y="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571999" y="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858000" y="0"/>
            <a:ext cx="2286000" cy="2286000"/>
          </a:xfr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 typeface="Arial"/>
              <a:buNone/>
              <a:defRPr lang="en-US" sz="1800" kern="1200" dirty="0">
                <a:solidFill>
                  <a:srgbClr val="37373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5156-B5F0-8F44-9B3B-B829BD25E71A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4126524"/>
            <a:ext cx="9144000" cy="825867"/>
          </a:xfrm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 defTabSz="457200" rtl="0" eaLnBrk="1" latinLnBrk="0" hangingPunct="1">
              <a:buNone/>
              <a:defRPr lang="en-US" sz="4400" b="1" kern="1200" cap="all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en-US" dirty="0"/>
              <a:t>Statement here</a:t>
            </a:r>
          </a:p>
        </p:txBody>
      </p:sp>
    </p:spTree>
    <p:extLst>
      <p:ext uri="{BB962C8B-B14F-4D97-AF65-F5344CB8AC3E}">
        <p14:creationId xmlns:p14="http://schemas.microsoft.com/office/powerpoint/2010/main" val="1737102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merica-globe_shado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9014" y="203200"/>
            <a:ext cx="6640871" cy="666496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5F46-2B7F-5B4D-AD94-C45166DC40CF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83013"/>
            <a:ext cx="9144000" cy="1571625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4127744"/>
            <a:ext cx="9144000" cy="825867"/>
          </a:xfrm>
        </p:spPr>
        <p:txBody>
          <a:bodyPr wrap="square" anchor="ctr" anchorCtr="0">
            <a:noAutofit/>
          </a:bodyPr>
          <a:lstStyle>
            <a:lvl1pPr marL="0" indent="0" algn="ctr" defTabSz="457200" rtl="0" eaLnBrk="1" latinLnBrk="0" hangingPunct="1">
              <a:buNone/>
              <a:defRPr lang="en-US" sz="4400" b="1" kern="1200" cap="all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en-US" dirty="0"/>
              <a:t>Statement here</a:t>
            </a:r>
          </a:p>
        </p:txBody>
      </p:sp>
    </p:spTree>
    <p:extLst>
      <p:ext uri="{BB962C8B-B14F-4D97-AF65-F5344CB8AC3E}">
        <p14:creationId xmlns:p14="http://schemas.microsoft.com/office/powerpoint/2010/main" val="1666413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merica-globe_shadow_sma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2880" y="332740"/>
            <a:ext cx="5059680" cy="5080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7769" y="3884054"/>
            <a:ext cx="4166148" cy="800724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95615" y="6547962"/>
            <a:ext cx="1288163" cy="292565"/>
          </a:xfrm>
        </p:spPr>
        <p:txBody>
          <a:bodyPr/>
          <a:lstStyle/>
          <a:p>
            <a:fld id="{6E7C3E9F-FCDE-664F-9336-1ABBAA0EA927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21923" y="6547962"/>
            <a:ext cx="2086022" cy="29256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95846" y="6547962"/>
            <a:ext cx="890953" cy="292565"/>
          </a:xfrm>
        </p:spPr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708768" y="4699000"/>
            <a:ext cx="4112847" cy="1807308"/>
          </a:xfrm>
        </p:spPr>
        <p:txBody>
          <a:bodyPr/>
          <a:lstStyle>
            <a:lvl1pPr>
              <a:lnSpc>
                <a:spcPct val="100000"/>
              </a:lnSpc>
              <a:spcBef>
                <a:spcPts val="400"/>
              </a:spcBef>
              <a:defRPr sz="1200"/>
            </a:lvl1pPr>
            <a:lvl2pPr>
              <a:lnSpc>
                <a:spcPct val="100000"/>
              </a:lnSpc>
              <a:spcBef>
                <a:spcPts val="300"/>
              </a:spcBef>
              <a:defRPr sz="1100"/>
            </a:lvl2pPr>
            <a:lvl3pPr>
              <a:lnSpc>
                <a:spcPct val="100000"/>
              </a:lnSpc>
              <a:spcBef>
                <a:spcPts val="200"/>
              </a:spcBef>
              <a:defRPr sz="1050"/>
            </a:lvl3pPr>
            <a:lvl4pPr>
              <a:lnSpc>
                <a:spcPct val="100000"/>
              </a:lnSpc>
              <a:spcBef>
                <a:spcPts val="100"/>
              </a:spcBef>
              <a:defRPr sz="1000"/>
            </a:lvl4pPr>
            <a:lvl5pPr>
              <a:lnSpc>
                <a:spcPct val="100000"/>
              </a:lnSpc>
              <a:spcBef>
                <a:spcPts val="10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829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2219-5F3D-7F43-849E-768B69F61FFB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83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813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790700" y="990600"/>
            <a:ext cx="6756400" cy="3683000"/>
          </a:xfrm>
        </p:spPr>
        <p:txBody>
          <a:bodyPr/>
          <a:lstStyle>
            <a:lvl1pPr algn="r">
              <a:buNone/>
              <a:defRPr sz="6000" b="1" baseline="0">
                <a:solidFill>
                  <a:srgbClr val="F79646"/>
                </a:solidFill>
              </a:defRPr>
            </a:lvl1pPr>
          </a:lstStyle>
          <a:p>
            <a:pPr lvl="0"/>
            <a:r>
              <a:rPr lang="en-US" dirty="0"/>
              <a:t>Emphasis Slide</a:t>
            </a:r>
          </a:p>
          <a:p>
            <a:pPr lvl="0"/>
            <a:r>
              <a:rPr lang="en-US" dirty="0"/>
              <a:t>Used for making one important Point</a:t>
            </a:r>
          </a:p>
        </p:txBody>
      </p:sp>
    </p:spTree>
    <p:extLst>
      <p:ext uri="{BB962C8B-B14F-4D97-AF65-F5344CB8AC3E}">
        <p14:creationId xmlns:p14="http://schemas.microsoft.com/office/powerpoint/2010/main" val="1452766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A2EC-FE51-234C-8874-87F532D5C722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1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BB0B-C07A-EF4C-ADBF-B404E3B41965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73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531E-1DA2-B34A-93A6-C570B815175C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83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4664-5CFD-1A4D-9B41-76CFD729FE90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6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95" y="1922202"/>
            <a:ext cx="8081453" cy="8007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2219-5F3D-7F43-849E-768B69F61FFB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261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995" y="1355147"/>
            <a:ext cx="8105496" cy="496462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2BFA-C828-2446-9B72-82AD7C7C4D28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2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781" y="1188101"/>
            <a:ext cx="8107710" cy="8007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87" y="2104039"/>
            <a:ext cx="7431304" cy="4215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2BFA-C828-2446-9B72-82AD7C7C4D28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50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802513"/>
            <a:ext cx="6063565" cy="1525991"/>
          </a:xfrm>
          <a:prstGeom prst="rect">
            <a:avLst/>
          </a:prstGeom>
          <a:solidFill>
            <a:srgbClr val="6867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37838" y="3041745"/>
            <a:ext cx="4906162" cy="860290"/>
          </a:xfrm>
          <a:prstGeom prst="rect">
            <a:avLst/>
          </a:prstGeom>
          <a:solidFill>
            <a:srgbClr val="BC65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03" y="2007073"/>
            <a:ext cx="5357451" cy="1016006"/>
          </a:xfrm>
        </p:spPr>
        <p:txBody>
          <a:bodyPr anchor="ctr"/>
          <a:lstStyle>
            <a:lvl1pPr algn="ctr">
              <a:defRPr sz="2800" b="0" i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9607" y="3051981"/>
            <a:ext cx="3974883" cy="792411"/>
          </a:xfrm>
        </p:spPr>
        <p:txBody>
          <a:bodyPr anchor="ctr"/>
          <a:lstStyle>
            <a:lvl1pPr marL="0" indent="0" algn="l">
              <a:buNone/>
              <a:defRPr sz="1700" b="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83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996" y="1052514"/>
            <a:ext cx="3953364" cy="53720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153" y="1052514"/>
            <a:ext cx="3976008" cy="53720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C587-CD89-8C40-AE01-36B25C2FD636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995" y="983189"/>
            <a:ext cx="3960832" cy="568669"/>
          </a:xfrm>
        </p:spPr>
        <p:txBody>
          <a:bodyPr tIns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A6A40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995" y="1562099"/>
            <a:ext cx="3960832" cy="4920071"/>
          </a:xfrm>
        </p:spPr>
        <p:txBody>
          <a:bodyPr/>
          <a:lstStyle>
            <a:lvl1pPr>
              <a:defRPr sz="1600">
                <a:solidFill>
                  <a:srgbClr val="504B4B"/>
                </a:solidFill>
              </a:defRPr>
            </a:lvl1pPr>
            <a:lvl2pPr>
              <a:defRPr sz="1400">
                <a:solidFill>
                  <a:srgbClr val="504B4B"/>
                </a:solidFill>
              </a:defRPr>
            </a:lvl2pPr>
            <a:lvl3pPr>
              <a:defRPr sz="1200">
                <a:solidFill>
                  <a:srgbClr val="504B4B"/>
                </a:solidFill>
              </a:defRPr>
            </a:lvl3pPr>
            <a:lvl4pPr>
              <a:defRPr sz="1100">
                <a:solidFill>
                  <a:srgbClr val="504B4B"/>
                </a:solidFill>
              </a:defRPr>
            </a:lvl4pPr>
            <a:lvl5pPr>
              <a:defRPr sz="1100">
                <a:solidFill>
                  <a:srgbClr val="504B4B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7" y="983189"/>
            <a:ext cx="3976008" cy="568669"/>
          </a:xfrm>
        </p:spPr>
        <p:txBody>
          <a:bodyPr tIns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A6A40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7" y="1562099"/>
            <a:ext cx="3976008" cy="4920071"/>
          </a:xfrm>
        </p:spPr>
        <p:txBody>
          <a:bodyPr/>
          <a:lstStyle>
            <a:lvl1pPr>
              <a:defRPr sz="1600">
                <a:solidFill>
                  <a:srgbClr val="504B4B"/>
                </a:solidFill>
              </a:defRPr>
            </a:lvl1pPr>
            <a:lvl2pPr>
              <a:defRPr sz="1400">
                <a:solidFill>
                  <a:srgbClr val="504B4B"/>
                </a:solidFill>
              </a:defRPr>
            </a:lvl2pPr>
            <a:lvl3pPr>
              <a:defRPr sz="1200">
                <a:solidFill>
                  <a:srgbClr val="504B4B"/>
                </a:solidFill>
              </a:defRPr>
            </a:lvl3pPr>
            <a:lvl4pPr>
              <a:defRPr sz="1100">
                <a:solidFill>
                  <a:srgbClr val="504B4B"/>
                </a:solidFill>
              </a:defRPr>
            </a:lvl4pPr>
            <a:lvl5pPr>
              <a:defRPr sz="1100">
                <a:solidFill>
                  <a:srgbClr val="504B4B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BB27-D512-944F-BD47-D639527B0043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7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20890" y="5330091"/>
            <a:ext cx="3606765" cy="1057841"/>
          </a:xfrm>
        </p:spPr>
        <p:txBody>
          <a:bodyPr/>
          <a:lstStyle>
            <a:lvl1pPr marL="174625" indent="-174625">
              <a:lnSpc>
                <a:spcPct val="100000"/>
              </a:lnSpc>
              <a:spcBef>
                <a:spcPts val="300"/>
              </a:spcBef>
              <a:defRPr sz="1300"/>
            </a:lvl1pPr>
            <a:lvl2pPr>
              <a:lnSpc>
                <a:spcPct val="100000"/>
              </a:lnSpc>
              <a:spcBef>
                <a:spcPts val="30"/>
              </a:spcBef>
              <a:defRPr sz="1200"/>
            </a:lvl2pPr>
            <a:lvl3pPr>
              <a:lnSpc>
                <a:spcPct val="100000"/>
              </a:lnSpc>
              <a:spcBef>
                <a:spcPts val="30"/>
              </a:spcBef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629607" y="4893679"/>
            <a:ext cx="4287895" cy="423749"/>
          </a:xfrm>
        </p:spPr>
        <p:txBody>
          <a:bodyPr tIns="18288" bIns="18288"/>
          <a:lstStyle>
            <a:lvl1pPr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1173187" y="1586793"/>
            <a:ext cx="4930054" cy="3125788"/>
          </a:xfrm>
          <a:effectLst>
            <a:outerShdw blurRad="190500" dist="63500" dir="2700000">
              <a:srgbClr val="000000">
                <a:alpha val="43000"/>
              </a:srgbClr>
            </a:outerShdw>
          </a:effectLst>
        </p:spPr>
        <p:txBody>
          <a:bodyPr rtlCol="0">
            <a:no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7D68E-693D-9C49-A798-620CA0EADA79}" type="datetime1">
              <a:rPr lang="en-US"/>
              <a:pPr>
                <a:defRPr/>
              </a:pPr>
              <a:t>9/3/2018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CD29-3FF4-6D4C-91CD-B76B0411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258" y="375829"/>
            <a:ext cx="8107710" cy="8007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995" y="1355148"/>
            <a:ext cx="8106620" cy="4964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47962"/>
            <a:ext cx="2133600" cy="2925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4"/>
                </a:solidFill>
              </a:defRPr>
            </a:lvl1pPr>
          </a:lstStyle>
          <a:p>
            <a:fld id="{64F5F5AC-42C6-7943-932B-3849F0E3EB5C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7962"/>
            <a:ext cx="2895600" cy="2925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47962"/>
            <a:ext cx="2133600" cy="2925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/>
                </a:solidFill>
              </a:defRPr>
            </a:lvl1pPr>
          </a:lstStyle>
          <a:p>
            <a:fld id="{49D7BC1C-BEF1-FE43-BAF8-AEC9A2858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2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kern="1200">
          <a:solidFill>
            <a:srgbClr val="953D46"/>
          </a:solidFill>
          <a:latin typeface="+mj-ea"/>
          <a:ea typeface="+mj-ea"/>
          <a:cs typeface="+mj-cs"/>
        </a:defRPr>
      </a:lvl1pPr>
    </p:titleStyle>
    <p:bodyStyle>
      <a:lvl1pPr marL="225425" indent="-225425" algn="l" defTabSz="457200" rtl="0" eaLnBrk="1" latinLnBrk="0" hangingPunct="1">
        <a:lnSpc>
          <a:spcPct val="110000"/>
        </a:lnSpc>
        <a:spcBef>
          <a:spcPts val="600"/>
        </a:spcBef>
        <a:buFontTx/>
        <a:buBlip>
          <a:blip r:embed="rId27"/>
        </a:buBlip>
        <a:defRPr sz="1800" kern="1200">
          <a:solidFill>
            <a:srgbClr val="504B4B"/>
          </a:solidFill>
          <a:latin typeface="+mn-ea"/>
          <a:ea typeface="+mn-ea"/>
          <a:cs typeface="+mn-cs"/>
        </a:defRPr>
      </a:lvl1pPr>
      <a:lvl2pPr marL="573088" indent="-238125" algn="l" defTabSz="457200" rtl="0" eaLnBrk="1" latinLnBrk="0" hangingPunct="1">
        <a:lnSpc>
          <a:spcPct val="110000"/>
        </a:lnSpc>
        <a:spcBef>
          <a:spcPts val="500"/>
        </a:spcBef>
        <a:buFontTx/>
        <a:buBlip>
          <a:blip r:embed="rId28"/>
        </a:buBlip>
        <a:defRPr sz="1600" kern="1200">
          <a:solidFill>
            <a:srgbClr val="504B4B"/>
          </a:solidFill>
          <a:latin typeface="+mn-ea"/>
          <a:ea typeface="+mn-ea"/>
          <a:cs typeface="+mn-cs"/>
        </a:defRPr>
      </a:lvl2pPr>
      <a:lvl3pPr marL="860425" indent="-182563" algn="l" defTabSz="457200" rtl="0" eaLnBrk="1" latinLnBrk="0" hangingPunct="1">
        <a:lnSpc>
          <a:spcPct val="110000"/>
        </a:lnSpc>
        <a:spcBef>
          <a:spcPts val="300"/>
        </a:spcBef>
        <a:buFontTx/>
        <a:buBlip>
          <a:blip r:embed="rId29"/>
        </a:buBlip>
        <a:defRPr sz="1400" kern="1200">
          <a:solidFill>
            <a:srgbClr val="504B4B"/>
          </a:solidFill>
          <a:latin typeface="+mn-ea"/>
          <a:ea typeface="+mn-ea"/>
          <a:cs typeface="+mn-cs"/>
        </a:defRPr>
      </a:lvl3pPr>
      <a:lvl4pPr marL="1198563" indent="-225425" algn="l" defTabSz="457200" rtl="0" eaLnBrk="1" latinLnBrk="0" hangingPunct="1">
        <a:lnSpc>
          <a:spcPct val="110000"/>
        </a:lnSpc>
        <a:spcBef>
          <a:spcPts val="100"/>
        </a:spcBef>
        <a:buFontTx/>
        <a:buBlip>
          <a:blip r:embed="rId27"/>
        </a:buBlip>
        <a:defRPr sz="1200" kern="1200">
          <a:solidFill>
            <a:srgbClr val="504B4B"/>
          </a:solidFill>
          <a:latin typeface="+mn-ea"/>
          <a:ea typeface="+mn-ea"/>
          <a:cs typeface="+mn-cs"/>
        </a:defRPr>
      </a:lvl4pPr>
      <a:lvl5pPr marL="1544638" indent="-228600" algn="l" defTabSz="457200" rtl="0" eaLnBrk="1" latinLnBrk="0" hangingPunct="1">
        <a:lnSpc>
          <a:spcPct val="110000"/>
        </a:lnSpc>
        <a:spcBef>
          <a:spcPts val="0"/>
        </a:spcBef>
        <a:buFontTx/>
        <a:buBlip>
          <a:blip r:embed="rId27"/>
        </a:buBlip>
        <a:defRPr sz="1200" kern="1200">
          <a:solidFill>
            <a:srgbClr val="504B4B"/>
          </a:solidFill>
          <a:latin typeface="+mn-e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scontent.xx.fbcdn.net/v/t1.0-9/13221630_1225860487454784_8857285716077435100_n.jpg?oh=7efad16a9ec87d813a2cf0c7d5a88824&amp;oe=57EEFE8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7" b="266"/>
          <a:stretch/>
        </p:blipFill>
        <p:spPr bwMode="auto">
          <a:xfrm>
            <a:off x="0" y="-144000"/>
            <a:ext cx="9144000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78654" y="5502852"/>
            <a:ext cx="7085661" cy="1209747"/>
          </a:xfrm>
          <a:prstGeom prst="rect">
            <a:avLst/>
          </a:prstGeom>
          <a:solidFill>
            <a:srgbClr val="F4E5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832118" y="836685"/>
            <a:ext cx="4687098" cy="830997"/>
          </a:xfrm>
        </p:spPr>
        <p:txBody>
          <a:bodyPr/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DAY 04</a:t>
            </a:r>
          </a:p>
          <a:p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for 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명령을 사용하여 </a:t>
            </a:r>
            <a:b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똑같은 작업 반복하기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903" y="5790887"/>
            <a:ext cx="610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953D46"/>
                </a:solidFill>
                <a:latin typeface="+mj-ea"/>
                <a:ea typeface="+mj-ea"/>
              </a:rPr>
              <a:t>모두의 </a:t>
            </a:r>
            <a:r>
              <a:rPr lang="ko-KR" altLang="en-US" b="1" dirty="0" err="1">
                <a:solidFill>
                  <a:srgbClr val="953D46"/>
                </a:solidFill>
                <a:latin typeface="+mj-ea"/>
                <a:ea typeface="+mj-ea"/>
              </a:rPr>
              <a:t>파이썬</a:t>
            </a:r>
            <a:r>
              <a:rPr lang="ko-KR" altLang="en-US" b="1" dirty="0">
                <a:solidFill>
                  <a:srgbClr val="953D46"/>
                </a:solidFill>
                <a:latin typeface="+mj-ea"/>
                <a:ea typeface="+mj-ea"/>
              </a:rPr>
              <a:t> </a:t>
            </a:r>
            <a:r>
              <a:rPr lang="en-US" altLang="ko-KR" dirty="0">
                <a:latin typeface="+mj-ea"/>
                <a:ea typeface="+mj-ea"/>
              </a:rPr>
              <a:t>20</a:t>
            </a:r>
            <a:r>
              <a:rPr lang="ko-KR" altLang="en-US" dirty="0">
                <a:latin typeface="+mj-ea"/>
                <a:ea typeface="+mj-ea"/>
              </a:rPr>
              <a:t>일 만에 배우는 프로그래밍 기초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37136" y="5099603"/>
            <a:ext cx="1720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i="1" dirty="0" err="1">
                <a:latin typeface="+mj-ea"/>
                <a:ea typeface="+mj-ea"/>
              </a:rPr>
              <a:t>likegnu@Facebook</a:t>
            </a:r>
            <a:endParaRPr lang="ko-KR" altLang="en-US" sz="1400" i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72170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처리 7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>
                <a:solidFill>
                  <a:schemeClr val="tx1"/>
                </a:solidFill>
              </a:rPr>
              <a:t>반복 기능으로 도형을 그리는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8995" y="1355147"/>
            <a:ext cx="2863258" cy="4964629"/>
          </a:xfrm>
        </p:spPr>
        <p:txBody>
          <a:bodyPr/>
          <a:lstStyle/>
          <a:p>
            <a:r>
              <a:rPr lang="en-US" altLang="ko-KR" dirty="0">
                <a:solidFill>
                  <a:srgbClr val="FFC000"/>
                </a:solidFill>
              </a:rPr>
              <a:t>import</a:t>
            </a:r>
            <a:r>
              <a:rPr lang="en-US" altLang="ko-KR" dirty="0"/>
              <a:t> turtle </a:t>
            </a:r>
            <a:r>
              <a:rPr lang="en-US" altLang="ko-KR" dirty="0">
                <a:solidFill>
                  <a:srgbClr val="FFC000"/>
                </a:solidFill>
              </a:rPr>
              <a:t>as</a:t>
            </a:r>
            <a:r>
              <a:rPr lang="en-US" altLang="ko-KR" dirty="0"/>
              <a:t> t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삼각형 그리기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FFC000"/>
                </a:solidFill>
              </a:rPr>
              <a:t>for</a:t>
            </a:r>
            <a:r>
              <a:rPr lang="en-US" altLang="ko-KR" dirty="0"/>
              <a:t> x </a:t>
            </a:r>
            <a:r>
              <a:rPr lang="en-US" altLang="ko-KR" dirty="0">
                <a:solidFill>
                  <a:srgbClr val="FFC000"/>
                </a:solidFill>
              </a:rPr>
              <a:t>in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7030A0"/>
                </a:solidFill>
              </a:rPr>
              <a:t>range</a:t>
            </a:r>
            <a:r>
              <a:rPr lang="en-US" altLang="ko-KR" dirty="0"/>
              <a:t>(3):</a:t>
            </a:r>
            <a:br>
              <a:rPr lang="en-US" altLang="ko-KR" dirty="0"/>
            </a:br>
            <a:r>
              <a:rPr lang="en-US" altLang="ko-KR" dirty="0"/>
              <a:t>     </a:t>
            </a:r>
            <a:r>
              <a:rPr lang="en-US" altLang="ko-KR" dirty="0" err="1"/>
              <a:t>t.forward</a:t>
            </a:r>
            <a:r>
              <a:rPr lang="en-US" altLang="ko-KR" dirty="0"/>
              <a:t>(100)</a:t>
            </a:r>
            <a:br>
              <a:rPr lang="en-US" altLang="ko-KR" dirty="0"/>
            </a:br>
            <a:r>
              <a:rPr lang="en-US" altLang="ko-KR" dirty="0"/>
              <a:t>     </a:t>
            </a:r>
            <a:r>
              <a:rPr lang="en-US" altLang="ko-KR" dirty="0" err="1"/>
              <a:t>t.left</a:t>
            </a:r>
            <a:r>
              <a:rPr lang="en-US" altLang="ko-KR" dirty="0"/>
              <a:t>(120)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사각형 그리기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FFC000"/>
                </a:solidFill>
              </a:rPr>
              <a:t>for</a:t>
            </a:r>
            <a:r>
              <a:rPr lang="en-US" altLang="ko-KR" dirty="0"/>
              <a:t> x </a:t>
            </a:r>
            <a:r>
              <a:rPr lang="en-US" altLang="ko-KR" dirty="0">
                <a:solidFill>
                  <a:srgbClr val="FFC000"/>
                </a:solidFill>
              </a:rPr>
              <a:t>in</a:t>
            </a:r>
            <a:r>
              <a:rPr lang="en-US" altLang="ko-KR" dirty="0"/>
              <a:t> range(4):</a:t>
            </a:r>
            <a:br>
              <a:rPr lang="en-US" altLang="ko-KR" dirty="0"/>
            </a:br>
            <a:r>
              <a:rPr lang="en-US" altLang="ko-KR" dirty="0"/>
              <a:t>     </a:t>
            </a:r>
            <a:r>
              <a:rPr lang="en-US" altLang="ko-KR" dirty="0" err="1"/>
              <a:t>t.forward</a:t>
            </a:r>
            <a:r>
              <a:rPr lang="en-US" altLang="ko-KR" dirty="0"/>
              <a:t>(100)</a:t>
            </a:r>
            <a:br>
              <a:rPr lang="en-US" altLang="ko-KR" dirty="0"/>
            </a:br>
            <a:r>
              <a:rPr lang="en-US" altLang="ko-KR" dirty="0"/>
              <a:t>     </a:t>
            </a:r>
            <a:r>
              <a:rPr lang="en-US" altLang="ko-KR" dirty="0" err="1"/>
              <a:t>t.left</a:t>
            </a:r>
            <a:r>
              <a:rPr lang="en-US" altLang="ko-KR" dirty="0"/>
              <a:t>(90)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원 그리기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 err="1"/>
              <a:t>t.circle</a:t>
            </a:r>
            <a:r>
              <a:rPr lang="en-US" altLang="ko-KR" dirty="0"/>
              <a:t>(50)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247039" y="1355147"/>
            <a:ext cx="4954202" cy="4964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425" indent="-225425" algn="l" defTabSz="4572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1pPr>
            <a:lvl2pPr marL="573088" indent="-238125" algn="l" defTabSz="4572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2pPr>
            <a:lvl3pPr marL="860425" indent="-182563" algn="l" defTabSz="457200" rtl="0" eaLnBrk="1" latinLnBrk="0" hangingPunct="1">
              <a:lnSpc>
                <a:spcPct val="110000"/>
              </a:lnSpc>
              <a:spcBef>
                <a:spcPts val="300"/>
              </a:spcBef>
              <a:buFontTx/>
              <a:buBlip>
                <a:blip r:embed="rId4"/>
              </a:buBlip>
              <a:defRPr sz="14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3pPr>
            <a:lvl4pPr marL="1198563" indent="-225425" algn="l" defTabSz="457200" rtl="0" eaLnBrk="1" latinLnBrk="0" hangingPunct="1">
              <a:lnSpc>
                <a:spcPct val="110000"/>
              </a:lnSpc>
              <a:spcBef>
                <a:spcPts val="100"/>
              </a:spcBef>
              <a:buFontTx/>
              <a:buBlip>
                <a:blip r:embed="rId2"/>
              </a:buBlip>
              <a:defRPr sz="12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4pPr>
            <a:lvl5pPr marL="1544638" indent="-22860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Tx/>
              <a:buBlip>
                <a:blip r:embed="rId2"/>
              </a:buBlip>
              <a:defRPr sz="1200" kern="1200">
                <a:solidFill>
                  <a:srgbClr val="504B4B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US" altLang="ko-KR" dirty="0"/>
            </a:b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세 번 반복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거북이가 </a:t>
            </a:r>
            <a:r>
              <a:rPr lang="en-US" altLang="ko-KR" dirty="0">
                <a:solidFill>
                  <a:srgbClr val="953D46"/>
                </a:solidFill>
              </a:rPr>
              <a:t>100</a:t>
            </a:r>
            <a:r>
              <a:rPr lang="ko-KR" altLang="en-US" dirty="0">
                <a:solidFill>
                  <a:srgbClr val="953D46"/>
                </a:solidFill>
              </a:rPr>
              <a:t>만큼 앞으로 이동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거북이가 왼쪽으로 </a:t>
            </a:r>
            <a:r>
              <a:rPr lang="en-US" altLang="ko-KR" dirty="0">
                <a:solidFill>
                  <a:srgbClr val="953D46"/>
                </a:solidFill>
              </a:rPr>
              <a:t>120</a:t>
            </a:r>
            <a:r>
              <a:rPr lang="ko-KR" altLang="en-US" dirty="0">
                <a:solidFill>
                  <a:srgbClr val="953D46"/>
                </a:solidFill>
              </a:rPr>
              <a:t>도 회전</a:t>
            </a:r>
            <a:br>
              <a:rPr lang="en-US" altLang="ko-KR" dirty="0">
                <a:solidFill>
                  <a:srgbClr val="953D46"/>
                </a:solidFill>
              </a:rPr>
            </a:br>
            <a:br>
              <a:rPr lang="en-US" altLang="ko-KR" dirty="0">
                <a:solidFill>
                  <a:srgbClr val="953D46"/>
                </a:solidFill>
              </a:rPr>
            </a:b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네 번 반복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거북이가 </a:t>
            </a:r>
            <a:r>
              <a:rPr lang="en-US" altLang="ko-KR" dirty="0">
                <a:solidFill>
                  <a:srgbClr val="953D46"/>
                </a:solidFill>
              </a:rPr>
              <a:t>100</a:t>
            </a:r>
            <a:r>
              <a:rPr lang="ko-KR" altLang="en-US" dirty="0">
                <a:solidFill>
                  <a:srgbClr val="953D46"/>
                </a:solidFill>
              </a:rPr>
              <a:t>만큼 앞으로 이동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거북이가 왼쪽으로 </a:t>
            </a:r>
            <a:r>
              <a:rPr lang="en-US" altLang="ko-KR" dirty="0">
                <a:solidFill>
                  <a:srgbClr val="953D46"/>
                </a:solidFill>
              </a:rPr>
              <a:t>90</a:t>
            </a:r>
            <a:r>
              <a:rPr lang="ko-KR" altLang="en-US" dirty="0">
                <a:solidFill>
                  <a:srgbClr val="953D46"/>
                </a:solidFill>
              </a:rPr>
              <a:t>도 회전</a:t>
            </a:r>
            <a:br>
              <a:rPr lang="en-US" altLang="ko-KR" dirty="0">
                <a:solidFill>
                  <a:srgbClr val="953D46"/>
                </a:solidFill>
              </a:rPr>
            </a:br>
            <a:br>
              <a:rPr lang="en-US" altLang="ko-KR" dirty="0">
                <a:solidFill>
                  <a:srgbClr val="953D46"/>
                </a:solidFill>
              </a:rPr>
            </a:b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반지름이 </a:t>
            </a:r>
            <a:r>
              <a:rPr lang="en-US" altLang="ko-KR" dirty="0">
                <a:solidFill>
                  <a:srgbClr val="953D46"/>
                </a:solidFill>
              </a:rPr>
              <a:t>50</a:t>
            </a:r>
            <a:r>
              <a:rPr lang="ko-KR" altLang="en-US" dirty="0">
                <a:solidFill>
                  <a:srgbClr val="953D46"/>
                </a:solidFill>
              </a:rPr>
              <a:t>인 원을 그림</a:t>
            </a:r>
            <a:endParaRPr lang="en-US" altLang="ko-KR" dirty="0">
              <a:solidFill>
                <a:srgbClr val="953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7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처리 7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>
                <a:solidFill>
                  <a:schemeClr val="tx1"/>
                </a:solidFill>
              </a:rPr>
              <a:t>반복 기능으로 도형을 그리는 프로그램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62" y="1723890"/>
            <a:ext cx="4602018" cy="4774480"/>
          </a:xfrm>
          <a:prstGeom prst="rect">
            <a:avLst/>
          </a:prstGeom>
        </p:spPr>
      </p:pic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498995" y="1355147"/>
            <a:ext cx="2863258" cy="4964629"/>
          </a:xfrm>
        </p:spPr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실행결과</a:t>
            </a:r>
            <a:endParaRPr lang="en-US" altLang="ko-K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87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BC1C-BEF1-FE43-BAF8-AEC9A285889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직사각형 3"/>
          <p:cNvSpPr/>
          <p:nvPr/>
        </p:nvSpPr>
        <p:spPr>
          <a:xfrm>
            <a:off x="107504" y="62068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/>
              <a:t>for </a:t>
            </a:r>
            <a:r>
              <a:rPr lang="ko-KR" altLang="en-US" sz="2800" b="1" dirty="0"/>
              <a:t>명령을 사용하여 똑같은 작업 반복하기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7150">
            <a:solidFill>
              <a:srgbClr val="F848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한쪽 모서리가 잘린 사각형 5"/>
          <p:cNvSpPr/>
          <p:nvPr/>
        </p:nvSpPr>
        <p:spPr>
          <a:xfrm>
            <a:off x="107504" y="1412776"/>
            <a:ext cx="8964488" cy="4680520"/>
          </a:xfrm>
          <a:prstGeom prst="snip1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1224136" y="2276872"/>
            <a:ext cx="675341" cy="447056"/>
            <a:chOff x="395536" y="1757809"/>
            <a:chExt cx="720080" cy="476672"/>
          </a:xfrm>
        </p:grpSpPr>
        <p:sp>
          <p:nvSpPr>
            <p:cNvPr id="8" name="순서도: 처리 7"/>
            <p:cNvSpPr/>
            <p:nvPr/>
          </p:nvSpPr>
          <p:spPr>
            <a:xfrm>
              <a:off x="504056" y="1757809"/>
              <a:ext cx="539552" cy="476672"/>
            </a:xfrm>
            <a:prstGeom prst="flowChartProcess">
              <a:avLst/>
            </a:prstGeom>
            <a:solidFill>
              <a:srgbClr val="F848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95536" y="1772816"/>
              <a:ext cx="7200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1872208" y="2262621"/>
            <a:ext cx="6372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2000" b="1" dirty="0"/>
              <a:t>Hello!</a:t>
            </a:r>
            <a:r>
              <a:rPr lang="ko-KR" altLang="en-US" sz="2000" b="1" dirty="0"/>
              <a:t>를 반복하여 출력하는 프로그램</a:t>
            </a:r>
            <a:endParaRPr lang="en-US" altLang="ko-KR" sz="2000" b="1" dirty="0"/>
          </a:p>
          <a:p>
            <a:pPr>
              <a:lnSpc>
                <a:spcPct val="110000"/>
              </a:lnSpc>
            </a:pPr>
            <a:endParaRPr lang="ko-KR" altLang="en-US" sz="2000" b="1" dirty="0"/>
          </a:p>
          <a:p>
            <a:pPr>
              <a:lnSpc>
                <a:spcPct val="110000"/>
              </a:lnSpc>
            </a:pPr>
            <a:r>
              <a:rPr lang="ko-KR" altLang="en-US" sz="2000" b="1" dirty="0"/>
              <a:t>반복 블록을 알아보는 프로그램</a:t>
            </a:r>
            <a:endParaRPr lang="en-US" altLang="ko-KR" sz="2000" b="1" dirty="0"/>
          </a:p>
          <a:p>
            <a:pPr>
              <a:lnSpc>
                <a:spcPct val="110000"/>
              </a:lnSpc>
            </a:pPr>
            <a:endParaRPr lang="ko-KR" altLang="en-US" sz="2000" b="1" dirty="0"/>
          </a:p>
          <a:p>
            <a:pPr>
              <a:lnSpc>
                <a:spcPct val="110000"/>
              </a:lnSpc>
            </a:pPr>
            <a:r>
              <a:rPr lang="ko-KR" altLang="en-US" sz="2000" b="1" dirty="0"/>
              <a:t>반복 기능으로 도형을 그리는 프로그램</a:t>
            </a:r>
            <a:endParaRPr lang="en-US" altLang="ko-KR" sz="2000" b="1" dirty="0"/>
          </a:p>
        </p:txBody>
      </p:sp>
      <p:grpSp>
        <p:nvGrpSpPr>
          <p:cNvPr id="11" name="그룹 10"/>
          <p:cNvGrpSpPr/>
          <p:nvPr/>
        </p:nvGrpSpPr>
        <p:grpSpPr>
          <a:xfrm>
            <a:off x="1224136" y="2924944"/>
            <a:ext cx="675341" cy="475740"/>
            <a:chOff x="395536" y="1757809"/>
            <a:chExt cx="720080" cy="507256"/>
          </a:xfrm>
        </p:grpSpPr>
        <p:sp>
          <p:nvSpPr>
            <p:cNvPr id="12" name="순서도: 처리 11"/>
            <p:cNvSpPr/>
            <p:nvPr/>
          </p:nvSpPr>
          <p:spPr>
            <a:xfrm>
              <a:off x="504056" y="1757809"/>
              <a:ext cx="539552" cy="476672"/>
            </a:xfrm>
            <a:prstGeom prst="flowChartProcess">
              <a:avLst/>
            </a:prstGeom>
            <a:solidFill>
              <a:srgbClr val="F848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95536" y="1772816"/>
              <a:ext cx="720080" cy="492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1224136" y="3573016"/>
            <a:ext cx="675341" cy="475740"/>
            <a:chOff x="395536" y="1757809"/>
            <a:chExt cx="720080" cy="507256"/>
          </a:xfrm>
        </p:grpSpPr>
        <p:sp>
          <p:nvSpPr>
            <p:cNvPr id="15" name="순서도: 처리 14"/>
            <p:cNvSpPr/>
            <p:nvPr/>
          </p:nvSpPr>
          <p:spPr>
            <a:xfrm>
              <a:off x="504056" y="1757809"/>
              <a:ext cx="539552" cy="476672"/>
            </a:xfrm>
            <a:prstGeom prst="flowChartProcess">
              <a:avLst/>
            </a:prstGeom>
            <a:solidFill>
              <a:srgbClr val="F848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395536" y="1772816"/>
              <a:ext cx="720080" cy="492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722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en-US" altLang="ko-KR" dirty="0">
                <a:solidFill>
                  <a:schemeClr val="tx1"/>
                </a:solidFill>
              </a:rPr>
              <a:t>Hello!</a:t>
            </a:r>
            <a:r>
              <a:rPr lang="ko-KR" altLang="en-US" dirty="0">
                <a:solidFill>
                  <a:schemeClr val="tx1"/>
                </a:solidFill>
              </a:rPr>
              <a:t>를 반복하여 출력하는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8995" y="1355147"/>
            <a:ext cx="8105496" cy="5357452"/>
          </a:xfrm>
        </p:spPr>
        <p:txBody>
          <a:bodyPr>
            <a:normAutofit/>
          </a:bodyPr>
          <a:lstStyle/>
          <a:p>
            <a:r>
              <a:rPr lang="ko-KR" altLang="en-US" sz="2000" dirty="0">
                <a:solidFill>
                  <a:schemeClr val="tx1"/>
                </a:solidFill>
              </a:rPr>
              <a:t>다음은 </a:t>
            </a:r>
            <a:r>
              <a:rPr lang="en-US" altLang="ko-KR" sz="2000" dirty="0">
                <a:solidFill>
                  <a:schemeClr val="tx1"/>
                </a:solidFill>
              </a:rPr>
              <a:t>Hello!</a:t>
            </a:r>
            <a:r>
              <a:rPr lang="ko-KR" altLang="en-US" sz="2000" dirty="0">
                <a:solidFill>
                  <a:schemeClr val="tx1"/>
                </a:solidFill>
              </a:rPr>
              <a:t>를 </a:t>
            </a:r>
            <a:r>
              <a:rPr lang="en-US" altLang="ko-KR" sz="2000" dirty="0">
                <a:solidFill>
                  <a:schemeClr val="tx1"/>
                </a:solidFill>
              </a:rPr>
              <a:t>10</a:t>
            </a:r>
            <a:r>
              <a:rPr lang="ko-KR" altLang="en-US" sz="2000" dirty="0">
                <a:solidFill>
                  <a:schemeClr val="tx1"/>
                </a:solidFill>
              </a:rPr>
              <a:t>번 반복하는 구문이다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sz="2000" dirty="0">
                <a:solidFill>
                  <a:schemeClr val="tx1"/>
                </a:solidFill>
              </a:rPr>
              <a:t>IDLE</a:t>
            </a:r>
            <a:r>
              <a:rPr lang="ko-KR" altLang="en-US" sz="2000" dirty="0">
                <a:solidFill>
                  <a:schemeClr val="tx1"/>
                </a:solidFill>
              </a:rPr>
              <a:t>에서 실행시켜 결과를 확인하자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</a:p>
          <a:p>
            <a:endParaRPr lang="en-US" altLang="ko-KR" sz="2000" dirty="0">
              <a:solidFill>
                <a:srgbClr val="FFC000"/>
              </a:solidFill>
            </a:endParaRPr>
          </a:p>
          <a:p>
            <a:r>
              <a:rPr lang="en-US" altLang="ko-KR" sz="2000" dirty="0">
                <a:solidFill>
                  <a:srgbClr val="FFC000"/>
                </a:solidFill>
              </a:rPr>
              <a:t>for</a:t>
            </a:r>
            <a:r>
              <a:rPr lang="en-US" altLang="ko-KR" sz="2000" dirty="0"/>
              <a:t> x </a:t>
            </a:r>
            <a:r>
              <a:rPr lang="en-US" altLang="ko-KR" sz="2000" dirty="0">
                <a:solidFill>
                  <a:srgbClr val="FFC000"/>
                </a:solidFill>
              </a:rPr>
              <a:t>in</a:t>
            </a:r>
            <a:r>
              <a:rPr lang="en-US" altLang="ko-KR" sz="2000" dirty="0"/>
              <a:t> </a:t>
            </a:r>
            <a:r>
              <a:rPr lang="en-US" altLang="ko-KR" sz="2000" dirty="0">
                <a:solidFill>
                  <a:srgbClr val="7030A0"/>
                </a:solidFill>
              </a:rPr>
              <a:t>range</a:t>
            </a:r>
            <a:r>
              <a:rPr lang="en-US" altLang="ko-KR" sz="2000" dirty="0"/>
              <a:t>(10):</a:t>
            </a:r>
            <a:br>
              <a:rPr lang="en-US" altLang="ko-KR" sz="2000" dirty="0"/>
            </a:br>
            <a:r>
              <a:rPr lang="en-US" altLang="ko-KR" sz="2000" dirty="0"/>
              <a:t>  </a:t>
            </a:r>
            <a:r>
              <a:rPr lang="en-US" altLang="ko-KR" sz="2000" dirty="0">
                <a:solidFill>
                  <a:srgbClr val="7030A0"/>
                </a:solidFill>
              </a:rPr>
              <a:t>print</a:t>
            </a:r>
            <a:r>
              <a:rPr lang="en-US" altLang="ko-KR" sz="2000" dirty="0"/>
              <a:t>(</a:t>
            </a:r>
            <a:r>
              <a:rPr lang="en-US" altLang="ko-KR" sz="2000" dirty="0">
                <a:solidFill>
                  <a:srgbClr val="78AA28"/>
                </a:solidFill>
              </a:rPr>
              <a:t>"Hello!"</a:t>
            </a:r>
            <a:r>
              <a:rPr lang="en-US" altLang="ko-KR" sz="2000" dirty="0"/>
              <a:t>)         </a:t>
            </a:r>
            <a:r>
              <a:rPr lang="en-US" altLang="ko-KR" sz="2000" dirty="0">
                <a:solidFill>
                  <a:srgbClr val="953D46"/>
                </a:solidFill>
              </a:rPr>
              <a:t># </a:t>
            </a:r>
            <a:r>
              <a:rPr lang="ko-KR" altLang="en-US" sz="2000" dirty="0">
                <a:solidFill>
                  <a:srgbClr val="953D46"/>
                </a:solidFill>
              </a:rPr>
              <a:t>반복할 내용은 네 칸 띄고 입력</a:t>
            </a:r>
            <a:r>
              <a:rPr lang="en-US" altLang="ko-KR" sz="2000" dirty="0">
                <a:solidFill>
                  <a:srgbClr val="953D46"/>
                </a:solidFill>
              </a:rPr>
              <a:t>(</a:t>
            </a:r>
            <a:r>
              <a:rPr lang="ko-KR" altLang="en-US" sz="2000" dirty="0">
                <a:solidFill>
                  <a:srgbClr val="953D46"/>
                </a:solidFill>
              </a:rPr>
              <a:t>들여쓰기</a:t>
            </a:r>
            <a:r>
              <a:rPr lang="en-US" altLang="ko-KR" sz="2000" dirty="0">
                <a:solidFill>
                  <a:srgbClr val="953D46"/>
                </a:solidFill>
              </a:rPr>
              <a:t>)</a:t>
            </a:r>
            <a:br>
              <a:rPr lang="en-US" altLang="ko-KR" sz="2000" dirty="0"/>
            </a:br>
            <a:endParaRPr lang="en-US" altLang="ko-KR" sz="2000" dirty="0"/>
          </a:p>
        </p:txBody>
      </p:sp>
      <p:sp>
        <p:nvSpPr>
          <p:cNvPr id="5" name="순서도: 처리 4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9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en-US" altLang="ko-KR" dirty="0">
                <a:solidFill>
                  <a:schemeClr val="tx1"/>
                </a:solidFill>
              </a:rPr>
              <a:t>Hello!</a:t>
            </a:r>
            <a:r>
              <a:rPr lang="ko-KR" altLang="en-US" dirty="0">
                <a:solidFill>
                  <a:schemeClr val="tx1"/>
                </a:solidFill>
              </a:rPr>
              <a:t>를 반복하여 출력하는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8995" y="1355147"/>
            <a:ext cx="8105496" cy="5357452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실행결과 </a:t>
            </a:r>
            <a:br>
              <a:rPr lang="en-US" altLang="ko-KR" sz="2000" dirty="0"/>
            </a:br>
            <a:r>
              <a:rPr lang="en-US" altLang="ko-KR" sz="1050" dirty="0"/>
              <a:t>   </a:t>
            </a:r>
            <a:br>
              <a:rPr lang="en-US" altLang="ko-KR" sz="2000" dirty="0"/>
            </a:br>
            <a:r>
              <a:rPr lang="en-US" altLang="ko-KR" sz="2000" dirty="0"/>
              <a:t>Hello!</a:t>
            </a:r>
            <a:br>
              <a:rPr lang="en-US" altLang="ko-KR" sz="2000" dirty="0"/>
            </a:br>
            <a:r>
              <a:rPr lang="en-US" altLang="ko-KR" sz="2000" dirty="0"/>
              <a:t>Hello!</a:t>
            </a:r>
            <a:br>
              <a:rPr lang="en-US" altLang="ko-KR" sz="2000" dirty="0"/>
            </a:br>
            <a:r>
              <a:rPr lang="en-US" altLang="ko-KR" sz="2000" dirty="0"/>
              <a:t>Hello!</a:t>
            </a:r>
            <a:br>
              <a:rPr lang="en-US" altLang="ko-KR" sz="2000" dirty="0"/>
            </a:br>
            <a:r>
              <a:rPr lang="en-US" altLang="ko-KR" sz="2000" dirty="0"/>
              <a:t>Hello!</a:t>
            </a:r>
            <a:br>
              <a:rPr lang="en-US" altLang="ko-KR" sz="2000" dirty="0"/>
            </a:br>
            <a:r>
              <a:rPr lang="en-US" altLang="ko-KR" sz="2000" dirty="0"/>
              <a:t>Hello!</a:t>
            </a:r>
            <a:br>
              <a:rPr lang="en-US" altLang="ko-KR" sz="2000" dirty="0"/>
            </a:br>
            <a:r>
              <a:rPr lang="en-US" altLang="ko-KR" sz="2000" dirty="0"/>
              <a:t>Hello!</a:t>
            </a:r>
            <a:br>
              <a:rPr lang="en-US" altLang="ko-KR" sz="2000" dirty="0"/>
            </a:br>
            <a:r>
              <a:rPr lang="en-US" altLang="ko-KR" sz="2000" dirty="0"/>
              <a:t>Hello!</a:t>
            </a:r>
            <a:br>
              <a:rPr lang="en-US" altLang="ko-KR" sz="2000" dirty="0"/>
            </a:br>
            <a:r>
              <a:rPr lang="en-US" altLang="ko-KR" sz="2000" dirty="0"/>
              <a:t>Hello!</a:t>
            </a:r>
            <a:br>
              <a:rPr lang="en-US" altLang="ko-KR" sz="2000" dirty="0"/>
            </a:br>
            <a:r>
              <a:rPr lang="en-US" altLang="ko-KR" sz="2000" dirty="0"/>
              <a:t>Hello!</a:t>
            </a:r>
            <a:br>
              <a:rPr lang="en-US" altLang="ko-KR" sz="2000" dirty="0"/>
            </a:br>
            <a:r>
              <a:rPr lang="en-US" altLang="ko-KR" sz="2000" dirty="0"/>
              <a:t>Hello!</a:t>
            </a:r>
            <a:endParaRPr lang="ko-KR" altLang="en-US" sz="2000" dirty="0"/>
          </a:p>
        </p:txBody>
      </p:sp>
      <p:sp>
        <p:nvSpPr>
          <p:cNvPr id="5" name="순서도: 처리 4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52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en-US" altLang="ko-KR" dirty="0">
                <a:solidFill>
                  <a:schemeClr val="tx1"/>
                </a:solidFill>
              </a:rPr>
              <a:t>Hello!</a:t>
            </a:r>
            <a:r>
              <a:rPr lang="ko-KR" altLang="en-US" dirty="0">
                <a:solidFill>
                  <a:schemeClr val="tx1"/>
                </a:solidFill>
              </a:rPr>
              <a:t>를 반복하여 출력하는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8995" y="1355147"/>
            <a:ext cx="8105496" cy="4896596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들여쓰기는 몇 칸 해야 하나요</a:t>
            </a:r>
            <a:r>
              <a:rPr lang="en-US" altLang="ko-KR" sz="2000" dirty="0"/>
              <a:t>?</a:t>
            </a:r>
            <a:br>
              <a:rPr lang="en-US" altLang="ko-KR" sz="2000" dirty="0"/>
            </a:br>
            <a:r>
              <a:rPr lang="en-US" altLang="ko-KR" sz="900" dirty="0"/>
              <a:t>           </a:t>
            </a:r>
            <a:br>
              <a:rPr lang="en-US" altLang="ko-KR" sz="2000" dirty="0"/>
            </a:br>
            <a:endParaRPr lang="en-US" altLang="ko-KR" sz="2000" dirty="0"/>
          </a:p>
          <a:p>
            <a:pPr lvl="1"/>
            <a:r>
              <a:rPr lang="ko-KR" altLang="en-US" sz="1800" dirty="0"/>
              <a:t>콜론</a:t>
            </a:r>
            <a:r>
              <a:rPr lang="en-US" altLang="ko-KR" sz="1800" dirty="0"/>
              <a:t>(:)</a:t>
            </a:r>
            <a:r>
              <a:rPr lang="ko-KR" altLang="en-US" sz="1800" dirty="0"/>
              <a:t>을 입력한 후 </a:t>
            </a:r>
            <a:r>
              <a:rPr lang="en-US" altLang="ko-KR" sz="1800" dirty="0"/>
              <a:t>Enter </a:t>
            </a:r>
            <a:r>
              <a:rPr lang="ko-KR" altLang="en-US" sz="1800" dirty="0"/>
              <a:t>를 누르면 다음 줄부터는 </a:t>
            </a:r>
            <a:r>
              <a:rPr lang="en-US" altLang="ko-KR" sz="1800" dirty="0"/>
              <a:t>IDLE</a:t>
            </a:r>
            <a:r>
              <a:rPr lang="ko-KR" altLang="en-US" sz="1800" dirty="0"/>
              <a:t>이 자동으로 들여쓰기를 해 줍니다</a:t>
            </a:r>
            <a:r>
              <a:rPr lang="en-US" altLang="ko-KR" sz="1800" dirty="0"/>
              <a:t>. </a:t>
            </a:r>
          </a:p>
          <a:p>
            <a:pPr lvl="1"/>
            <a:endParaRPr lang="en-US" altLang="ko-KR" sz="1800" dirty="0"/>
          </a:p>
          <a:p>
            <a:pPr lvl="1"/>
            <a:r>
              <a:rPr lang="ko-KR" altLang="en-US" sz="1800" dirty="0"/>
              <a:t>따라서 다음 줄에 편하게 반복할 내용을 입력할 수 있습니다</a:t>
            </a:r>
            <a:r>
              <a:rPr lang="en-US" altLang="ko-KR" sz="1800" dirty="0"/>
              <a:t>. </a:t>
            </a:r>
          </a:p>
          <a:p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 err="1"/>
              <a:t>파이썬의</a:t>
            </a:r>
            <a:r>
              <a:rPr lang="ko-KR" altLang="en-US" sz="2000" dirty="0"/>
              <a:t> 추천하는 표준 들여쓰기는 몇 칸인가요</a:t>
            </a:r>
            <a:r>
              <a:rPr lang="en-US" altLang="ko-KR" sz="2000" dirty="0"/>
              <a:t>?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sz="1800" dirty="0"/>
              <a:t>프로그램을 편집하다가 들여쓰기를 직접 해야 할 때는 </a:t>
            </a:r>
            <a:r>
              <a:rPr lang="en-US" altLang="ko-KR" sz="1800" dirty="0" err="1"/>
              <a:t>SpaceBar</a:t>
            </a:r>
            <a:r>
              <a:rPr lang="en-US" altLang="ko-KR" sz="1800" dirty="0"/>
              <a:t> </a:t>
            </a:r>
            <a:r>
              <a:rPr lang="ko-KR" altLang="en-US" sz="1800" dirty="0"/>
              <a:t>를 네 번 눌러 ‘네 칸 띄어쓰기’를 하는 것입니다</a:t>
            </a:r>
            <a:r>
              <a:rPr lang="en-US" altLang="ko-KR" sz="1800" dirty="0"/>
              <a:t>.</a:t>
            </a:r>
          </a:p>
          <a:p>
            <a:endParaRPr lang="en-US" altLang="ko-KR" sz="2000" dirty="0"/>
          </a:p>
        </p:txBody>
      </p:sp>
      <p:sp>
        <p:nvSpPr>
          <p:cNvPr id="5" name="순서도: 처리 4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08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en-US" altLang="ko-KR" dirty="0">
                <a:solidFill>
                  <a:schemeClr val="tx1"/>
                </a:solidFill>
              </a:rPr>
              <a:t>Hello!</a:t>
            </a:r>
            <a:r>
              <a:rPr lang="ko-KR" altLang="en-US" dirty="0">
                <a:solidFill>
                  <a:schemeClr val="tx1"/>
                </a:solidFill>
              </a:rPr>
              <a:t>를 반복하여 출력하는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8995" y="1355147"/>
            <a:ext cx="8105496" cy="4896596"/>
          </a:xfrm>
        </p:spPr>
        <p:txBody>
          <a:bodyPr>
            <a:normAutofit/>
          </a:bodyPr>
          <a:lstStyle/>
          <a:p>
            <a:r>
              <a:rPr lang="ko-KR" altLang="en-US" dirty="0"/>
              <a:t>반복을 멈추려면</a:t>
            </a:r>
            <a:r>
              <a:rPr lang="en-US" altLang="ko-KR" dirty="0"/>
              <a:t>?</a:t>
            </a:r>
            <a:br>
              <a:rPr lang="en-US" altLang="ko-KR" dirty="0"/>
            </a:br>
            <a:r>
              <a:rPr lang="en-US" altLang="ko-KR" sz="800" dirty="0"/>
              <a:t>             </a:t>
            </a:r>
            <a:br>
              <a:rPr lang="en-US" altLang="ko-KR" dirty="0"/>
            </a:br>
            <a:r>
              <a:rPr lang="en-US" altLang="ko-KR" sz="1600" dirty="0"/>
              <a:t>range(10) </a:t>
            </a:r>
            <a:r>
              <a:rPr lang="ko-KR" altLang="en-US" sz="1600" dirty="0"/>
              <a:t>안의 값을 바꿔 보라고 하면 굉장히 큰 수를 입력해서 테스트하는 사람이 많습니다</a:t>
            </a:r>
            <a:r>
              <a:rPr lang="en-US" altLang="ko-KR" sz="1600" dirty="0"/>
              <a:t>. 10</a:t>
            </a:r>
            <a:r>
              <a:rPr lang="ko-KR" altLang="en-US" sz="1600" dirty="0"/>
              <a:t>을 </a:t>
            </a:r>
            <a:r>
              <a:rPr lang="en-US" altLang="ko-KR" sz="1600" dirty="0"/>
              <a:t>100000</a:t>
            </a:r>
            <a:r>
              <a:rPr lang="ko-KR" altLang="en-US" sz="1600" dirty="0"/>
              <a:t>으로 바꾸면 어떻게 될까요</a:t>
            </a:r>
            <a:r>
              <a:rPr lang="en-US" altLang="ko-KR" sz="1600" dirty="0"/>
              <a:t>? </a:t>
            </a:r>
          </a:p>
          <a:p>
            <a:pPr marL="0" indent="0">
              <a:buNone/>
            </a:pPr>
            <a:endParaRPr lang="en-US" altLang="ko-KR" sz="1600" dirty="0"/>
          </a:p>
          <a:p>
            <a:pPr marL="1319213" lvl="4" indent="0">
              <a:buNone/>
            </a:pPr>
            <a:r>
              <a:rPr lang="en-US" altLang="ko-KR" sz="1600" dirty="0">
                <a:solidFill>
                  <a:srgbClr val="FFC000"/>
                </a:solidFill>
              </a:rPr>
              <a:t>for</a:t>
            </a:r>
            <a:r>
              <a:rPr lang="en-US" altLang="ko-KR" sz="1600" dirty="0"/>
              <a:t> x </a:t>
            </a:r>
            <a:r>
              <a:rPr lang="en-US" altLang="ko-KR" sz="1600" dirty="0">
                <a:solidFill>
                  <a:srgbClr val="FFC000"/>
                </a:solidFill>
              </a:rPr>
              <a:t>in</a:t>
            </a:r>
            <a:r>
              <a:rPr lang="en-US" altLang="ko-KR" sz="1600" dirty="0"/>
              <a:t> </a:t>
            </a:r>
            <a:r>
              <a:rPr lang="en-US" altLang="ko-KR" sz="1600" dirty="0">
                <a:solidFill>
                  <a:srgbClr val="7030A0"/>
                </a:solidFill>
              </a:rPr>
              <a:t>range</a:t>
            </a:r>
            <a:r>
              <a:rPr lang="en-US" altLang="ko-KR" sz="1600" dirty="0"/>
              <a:t>(100000):</a:t>
            </a:r>
            <a:br>
              <a:rPr lang="en-US" altLang="ko-KR" sz="1600" dirty="0"/>
            </a:br>
            <a:r>
              <a:rPr lang="en-US" altLang="ko-KR" sz="1600" dirty="0"/>
              <a:t>  </a:t>
            </a:r>
            <a:r>
              <a:rPr lang="en-US" altLang="ko-KR" sz="1600" dirty="0">
                <a:solidFill>
                  <a:srgbClr val="7030A0"/>
                </a:solidFill>
              </a:rPr>
              <a:t>print</a:t>
            </a:r>
            <a:r>
              <a:rPr lang="en-US" altLang="ko-KR" sz="1600" dirty="0"/>
              <a:t>(</a:t>
            </a:r>
            <a:r>
              <a:rPr lang="en-US" altLang="ko-KR" sz="1600" dirty="0">
                <a:solidFill>
                  <a:srgbClr val="78AA28"/>
                </a:solidFill>
              </a:rPr>
              <a:t>"Hello!"</a:t>
            </a:r>
            <a:r>
              <a:rPr lang="en-US" altLang="ko-KR" sz="1600" dirty="0"/>
              <a:t>)</a:t>
            </a:r>
          </a:p>
          <a:p>
            <a:endParaRPr lang="en-US" altLang="ko-KR" sz="1600" dirty="0"/>
          </a:p>
          <a:p>
            <a:pPr lvl="1"/>
            <a:r>
              <a:rPr lang="en-US" altLang="ko-KR" dirty="0"/>
              <a:t>Hello!</a:t>
            </a:r>
            <a:r>
              <a:rPr lang="ko-KR" altLang="en-US" dirty="0"/>
              <a:t>가 십만 번 출력됩니다</a:t>
            </a:r>
            <a:r>
              <a:rPr lang="en-US" altLang="ko-KR" dirty="0"/>
              <a:t>. </a:t>
            </a:r>
            <a:r>
              <a:rPr lang="ko-KR" altLang="en-US" dirty="0"/>
              <a:t>당연히 출력을 마칠 때까지 시간이 오래 걸립니다</a:t>
            </a:r>
            <a:r>
              <a:rPr lang="en-US" altLang="ko-KR" dirty="0"/>
              <a:t>. </a:t>
            </a:r>
            <a:r>
              <a:rPr lang="ko-KR" altLang="en-US" dirty="0"/>
              <a:t>언제 끝날지 모른다고 봐야 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pPr lvl="1"/>
            <a:r>
              <a:rPr lang="ko-KR" altLang="en-US" dirty="0"/>
              <a:t>이럴 때는 </a:t>
            </a:r>
            <a:r>
              <a:rPr lang="ko-KR" altLang="en-US" dirty="0" err="1"/>
              <a:t>파이썬</a:t>
            </a:r>
            <a:r>
              <a:rPr lang="ko-KR" altLang="en-US" dirty="0"/>
              <a:t> </a:t>
            </a:r>
            <a:r>
              <a:rPr lang="en-US" altLang="ko-KR" dirty="0"/>
              <a:t>IDLE</a:t>
            </a:r>
            <a:r>
              <a:rPr lang="ko-KR" altLang="en-US" dirty="0"/>
              <a:t>을 강제로 닫을 수도 있지만</a:t>
            </a:r>
            <a:r>
              <a:rPr lang="en-US" altLang="ko-KR" dirty="0"/>
              <a:t>, </a:t>
            </a:r>
            <a:r>
              <a:rPr lang="ko-KR" altLang="en-US" dirty="0"/>
              <a:t>다음과 같은 방법으로 프로그램을 멈출 수도 있습니다</a:t>
            </a:r>
            <a:r>
              <a:rPr lang="en-US" altLang="ko-KR" dirty="0"/>
              <a:t>.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① 대화형 </a:t>
            </a:r>
            <a:r>
              <a:rPr lang="ko-KR" altLang="en-US" dirty="0" err="1"/>
              <a:t>셸</a:t>
            </a:r>
            <a:r>
              <a:rPr lang="en-US" altLang="ko-KR" dirty="0"/>
              <a:t>(Python 3.x.x Shell </a:t>
            </a:r>
            <a:r>
              <a:rPr lang="ko-KR" altLang="en-US" dirty="0"/>
              <a:t>창</a:t>
            </a:r>
            <a:r>
              <a:rPr lang="en-US" altLang="ko-KR" dirty="0"/>
              <a:t>)</a:t>
            </a:r>
            <a:r>
              <a:rPr lang="ko-KR" altLang="en-US" dirty="0"/>
              <a:t>을 클릭하여 선택합니다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/>
              <a:t>② </a:t>
            </a:r>
            <a:r>
              <a:rPr lang="en-US" altLang="ko-KR" sz="1800" b="1" dirty="0"/>
              <a:t>Ctrl + C </a:t>
            </a:r>
            <a:r>
              <a:rPr lang="ko-KR" altLang="en-US" dirty="0"/>
              <a:t>를 누릅니다</a:t>
            </a:r>
          </a:p>
        </p:txBody>
      </p:sp>
      <p:sp>
        <p:nvSpPr>
          <p:cNvPr id="5" name="순서도: 처리 4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01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34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처리 7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>
                <a:solidFill>
                  <a:schemeClr val="tx1"/>
                </a:solidFill>
              </a:rPr>
              <a:t>반복 블록을 알아보는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solidFill>
                  <a:srgbClr val="FFC000"/>
                </a:solidFill>
              </a:rPr>
              <a:t>for</a:t>
            </a:r>
            <a:r>
              <a:rPr lang="en-US" altLang="ko-KR" dirty="0"/>
              <a:t> x </a:t>
            </a:r>
            <a:r>
              <a:rPr lang="en-US" altLang="ko-KR" dirty="0">
                <a:solidFill>
                  <a:srgbClr val="FFC000"/>
                </a:solidFill>
              </a:rPr>
              <a:t>in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7030A0"/>
                </a:solidFill>
              </a:rPr>
              <a:t>range</a:t>
            </a:r>
            <a:r>
              <a:rPr lang="en-US" altLang="ko-KR" dirty="0"/>
              <a:t>(3):</a:t>
            </a:r>
            <a:br>
              <a:rPr lang="en-US" altLang="ko-KR" dirty="0"/>
            </a:br>
            <a:r>
              <a:rPr lang="en-US" altLang="ko-KR" dirty="0"/>
              <a:t>      </a:t>
            </a:r>
            <a:r>
              <a:rPr lang="en-US" altLang="ko-KR" dirty="0">
                <a:solidFill>
                  <a:srgbClr val="7030A0"/>
                </a:solidFill>
              </a:rPr>
              <a:t>print</a:t>
            </a:r>
            <a:r>
              <a:rPr lang="en-US" altLang="ko-KR" dirty="0"/>
              <a:t>(100)       </a:t>
            </a: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들여쓰기</a:t>
            </a:r>
            <a:r>
              <a:rPr lang="en-US" altLang="ko-KR" dirty="0">
                <a:solidFill>
                  <a:srgbClr val="953D46"/>
                </a:solidFill>
              </a:rPr>
              <a:t>(</a:t>
            </a:r>
            <a:r>
              <a:rPr lang="ko-KR" altLang="en-US" dirty="0">
                <a:solidFill>
                  <a:srgbClr val="953D46"/>
                </a:solidFill>
              </a:rPr>
              <a:t>빈칸 네 개 뒤에 입력</a:t>
            </a:r>
            <a:r>
              <a:rPr lang="en-US" altLang="ko-KR" dirty="0">
                <a:solidFill>
                  <a:srgbClr val="953D46"/>
                </a:solidFill>
              </a:rPr>
              <a:t>)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/>
              <a:t>      </a:t>
            </a:r>
            <a:r>
              <a:rPr lang="en-US" altLang="ko-KR" dirty="0">
                <a:solidFill>
                  <a:srgbClr val="7030A0"/>
                </a:solidFill>
              </a:rPr>
              <a:t>print</a:t>
            </a:r>
            <a:r>
              <a:rPr lang="en-US" altLang="ko-KR" dirty="0"/>
              <a:t>(200)       </a:t>
            </a: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들여쓰기</a:t>
            </a:r>
            <a:r>
              <a:rPr lang="en-US" altLang="ko-KR" dirty="0">
                <a:solidFill>
                  <a:srgbClr val="953D46"/>
                </a:solidFill>
              </a:rPr>
              <a:t>(</a:t>
            </a:r>
            <a:r>
              <a:rPr lang="ko-KR" altLang="en-US" dirty="0">
                <a:solidFill>
                  <a:srgbClr val="953D46"/>
                </a:solidFill>
              </a:rPr>
              <a:t>빈칸 네 개 뒤에 입력</a:t>
            </a:r>
            <a:r>
              <a:rPr lang="en-US" altLang="ko-KR" dirty="0">
                <a:solidFill>
                  <a:srgbClr val="953D46"/>
                </a:solidFill>
              </a:rPr>
              <a:t>)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7030A0"/>
                </a:solidFill>
              </a:rPr>
              <a:t>print</a:t>
            </a:r>
            <a:r>
              <a:rPr lang="en-US" altLang="ko-KR" dirty="0"/>
              <a:t>(300)       </a:t>
            </a: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내어 쓰기</a:t>
            </a:r>
            <a:r>
              <a:rPr lang="en-US" altLang="ko-KR" dirty="0">
                <a:solidFill>
                  <a:srgbClr val="953D46"/>
                </a:solidFill>
              </a:rPr>
              <a:t>(</a:t>
            </a:r>
            <a:r>
              <a:rPr lang="ko-KR" altLang="en-US" dirty="0">
                <a:solidFill>
                  <a:srgbClr val="953D46"/>
                </a:solidFill>
              </a:rPr>
              <a:t>빈칸 없이 바로 입력</a:t>
            </a:r>
            <a:r>
              <a:rPr lang="en-US" altLang="ko-KR" dirty="0">
                <a:solidFill>
                  <a:srgbClr val="953D46"/>
                </a:solidFill>
              </a:rPr>
              <a:t>)</a:t>
            </a:r>
            <a:br>
              <a:rPr lang="en-US" altLang="ko-KR" dirty="0">
                <a:solidFill>
                  <a:srgbClr val="953D46"/>
                </a:solidFill>
              </a:rPr>
            </a:br>
            <a:br>
              <a:rPr lang="en-US" altLang="ko-KR" dirty="0">
                <a:solidFill>
                  <a:srgbClr val="953D46"/>
                </a:solidFill>
              </a:rPr>
            </a:br>
            <a:endParaRPr lang="en-US" altLang="ko-KR" dirty="0">
              <a:solidFill>
                <a:srgbClr val="953D46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주의</a:t>
            </a:r>
            <a:r>
              <a:rPr lang="en-US" altLang="ko-KR" dirty="0">
                <a:solidFill>
                  <a:schemeClr val="tx1"/>
                </a:solidFill>
              </a:rPr>
              <a:t>!</a:t>
            </a: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04B-block.py</a:t>
            </a:r>
            <a:r>
              <a:rPr lang="ko-KR" altLang="en-US" dirty="0">
                <a:solidFill>
                  <a:schemeClr val="tx1"/>
                </a:solidFill>
              </a:rPr>
              <a:t>로 파일을 저장한 후 실행할 것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ko-KR" altLang="en-US" dirty="0">
                <a:solidFill>
                  <a:schemeClr val="tx1"/>
                </a:solidFill>
              </a:rPr>
              <a:t>대화형 셀에서는 들여쓰기 블록 입력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인식이 힘듭니다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예상한 실행 결과는</a:t>
            </a:r>
            <a:r>
              <a:rPr lang="en-US" altLang="ko-KR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96676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처리 7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>
                <a:solidFill>
                  <a:schemeClr val="tx1"/>
                </a:solidFill>
              </a:rPr>
              <a:t>반복 블록을 알아보는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solidFill>
                  <a:srgbClr val="FFC000"/>
                </a:solidFill>
              </a:rPr>
              <a:t>for</a:t>
            </a:r>
            <a:r>
              <a:rPr lang="en-US" altLang="ko-KR" dirty="0"/>
              <a:t> x </a:t>
            </a:r>
            <a:r>
              <a:rPr lang="en-US" altLang="ko-KR" dirty="0">
                <a:solidFill>
                  <a:srgbClr val="FFC000"/>
                </a:solidFill>
              </a:rPr>
              <a:t>in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7030A0"/>
                </a:solidFill>
              </a:rPr>
              <a:t>range</a:t>
            </a:r>
            <a:r>
              <a:rPr lang="en-US" altLang="ko-KR" dirty="0"/>
              <a:t>(3):</a:t>
            </a:r>
            <a:br>
              <a:rPr lang="en-US" altLang="ko-KR" dirty="0"/>
            </a:br>
            <a:r>
              <a:rPr lang="en-US" altLang="ko-KR" dirty="0"/>
              <a:t>      </a:t>
            </a:r>
            <a:r>
              <a:rPr lang="en-US" altLang="ko-KR" dirty="0">
                <a:solidFill>
                  <a:srgbClr val="7030A0"/>
                </a:solidFill>
              </a:rPr>
              <a:t>print</a:t>
            </a:r>
            <a:r>
              <a:rPr lang="en-US" altLang="ko-KR" dirty="0"/>
              <a:t>(100)       </a:t>
            </a: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들여쓰기</a:t>
            </a:r>
            <a:r>
              <a:rPr lang="en-US" altLang="ko-KR" dirty="0">
                <a:solidFill>
                  <a:srgbClr val="953D46"/>
                </a:solidFill>
              </a:rPr>
              <a:t>(</a:t>
            </a:r>
            <a:r>
              <a:rPr lang="ko-KR" altLang="en-US" dirty="0">
                <a:solidFill>
                  <a:srgbClr val="953D46"/>
                </a:solidFill>
              </a:rPr>
              <a:t>빈칸 네 개 뒤에 입력</a:t>
            </a:r>
            <a:r>
              <a:rPr lang="en-US" altLang="ko-KR" dirty="0">
                <a:solidFill>
                  <a:srgbClr val="953D46"/>
                </a:solidFill>
              </a:rPr>
              <a:t>)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/>
              <a:t>      </a:t>
            </a:r>
            <a:r>
              <a:rPr lang="en-US" altLang="ko-KR" dirty="0">
                <a:solidFill>
                  <a:srgbClr val="7030A0"/>
                </a:solidFill>
              </a:rPr>
              <a:t>print</a:t>
            </a:r>
            <a:r>
              <a:rPr lang="en-US" altLang="ko-KR" dirty="0"/>
              <a:t>(200)       </a:t>
            </a: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들여쓰기</a:t>
            </a:r>
            <a:r>
              <a:rPr lang="en-US" altLang="ko-KR" dirty="0">
                <a:solidFill>
                  <a:srgbClr val="953D46"/>
                </a:solidFill>
              </a:rPr>
              <a:t>(</a:t>
            </a:r>
            <a:r>
              <a:rPr lang="ko-KR" altLang="en-US" dirty="0">
                <a:solidFill>
                  <a:srgbClr val="953D46"/>
                </a:solidFill>
              </a:rPr>
              <a:t>빈칸 네 개 뒤에 입력</a:t>
            </a:r>
            <a:r>
              <a:rPr lang="en-US" altLang="ko-KR" dirty="0">
                <a:solidFill>
                  <a:srgbClr val="953D46"/>
                </a:solidFill>
              </a:rPr>
              <a:t>)</a:t>
            </a:r>
            <a:br>
              <a:rPr lang="en-US" altLang="ko-KR" dirty="0">
                <a:solidFill>
                  <a:srgbClr val="953D46"/>
                </a:solidFill>
              </a:rPr>
            </a:br>
            <a:r>
              <a:rPr lang="en-US" altLang="ko-KR" dirty="0">
                <a:solidFill>
                  <a:srgbClr val="7030A0"/>
                </a:solidFill>
              </a:rPr>
              <a:t>print</a:t>
            </a:r>
            <a:r>
              <a:rPr lang="en-US" altLang="ko-KR" dirty="0"/>
              <a:t>(300)       </a:t>
            </a:r>
            <a:r>
              <a:rPr lang="en-US" altLang="ko-KR" dirty="0">
                <a:solidFill>
                  <a:srgbClr val="953D46"/>
                </a:solidFill>
              </a:rPr>
              <a:t># </a:t>
            </a:r>
            <a:r>
              <a:rPr lang="ko-KR" altLang="en-US" dirty="0">
                <a:solidFill>
                  <a:srgbClr val="953D46"/>
                </a:solidFill>
              </a:rPr>
              <a:t>내어 쓰기</a:t>
            </a:r>
            <a:r>
              <a:rPr lang="en-US" altLang="ko-KR" dirty="0">
                <a:solidFill>
                  <a:srgbClr val="953D46"/>
                </a:solidFill>
              </a:rPr>
              <a:t>(</a:t>
            </a:r>
            <a:r>
              <a:rPr lang="ko-KR" altLang="en-US" dirty="0">
                <a:solidFill>
                  <a:srgbClr val="953D46"/>
                </a:solidFill>
              </a:rPr>
              <a:t>빈칸 없이 바로 입력</a:t>
            </a:r>
            <a:r>
              <a:rPr lang="en-US" altLang="ko-KR" dirty="0">
                <a:solidFill>
                  <a:srgbClr val="953D46"/>
                </a:solidFill>
              </a:rPr>
              <a:t>)</a:t>
            </a:r>
            <a:br>
              <a:rPr lang="en-US" altLang="ko-KR" dirty="0">
                <a:solidFill>
                  <a:srgbClr val="953D46"/>
                </a:solidFill>
              </a:rPr>
            </a:br>
            <a:br>
              <a:rPr lang="en-US" altLang="ko-KR" dirty="0">
                <a:solidFill>
                  <a:srgbClr val="953D46"/>
                </a:solidFill>
              </a:rPr>
            </a:br>
            <a:endParaRPr lang="en-US" altLang="ko-KR" dirty="0">
              <a:solidFill>
                <a:srgbClr val="953D46"/>
              </a:solidFill>
            </a:endParaRPr>
          </a:p>
          <a:p>
            <a:r>
              <a:rPr lang="ko-KR" altLang="en-US" dirty="0">
                <a:solidFill>
                  <a:schemeClr val="tx1"/>
                </a:solidFill>
              </a:rPr>
              <a:t>실행 결과</a:t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sz="1000" dirty="0">
                <a:solidFill>
                  <a:schemeClr val="tx1"/>
                </a:solidFill>
              </a:rPr>
              <a:t>   </a:t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/>
              <a:t>100</a:t>
            </a:r>
            <a:br>
              <a:rPr lang="en-US" altLang="ko-KR" dirty="0"/>
            </a:br>
            <a:r>
              <a:rPr lang="en-US" altLang="ko-KR" dirty="0"/>
              <a:t>200</a:t>
            </a:r>
            <a:br>
              <a:rPr lang="en-US" altLang="ko-KR" dirty="0"/>
            </a:br>
            <a:r>
              <a:rPr lang="en-US" altLang="ko-KR" dirty="0"/>
              <a:t>100</a:t>
            </a:r>
            <a:br>
              <a:rPr lang="en-US" altLang="ko-KR" dirty="0"/>
            </a:br>
            <a:r>
              <a:rPr lang="en-US" altLang="ko-KR" dirty="0"/>
              <a:t>200</a:t>
            </a:r>
            <a:br>
              <a:rPr lang="en-US" altLang="ko-KR" dirty="0"/>
            </a:br>
            <a:r>
              <a:rPr lang="en-US" altLang="ko-KR" dirty="0"/>
              <a:t>100</a:t>
            </a:r>
            <a:br>
              <a:rPr lang="en-US" altLang="ko-KR" dirty="0"/>
            </a:br>
            <a:r>
              <a:rPr lang="en-US" altLang="ko-KR" dirty="0"/>
              <a:t>200</a:t>
            </a:r>
            <a:br>
              <a:rPr lang="en-US" altLang="ko-KR" dirty="0"/>
            </a:br>
            <a:r>
              <a:rPr lang="en-US" altLang="ko-KR" dirty="0"/>
              <a:t>300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784279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순서도: 처리 7"/>
          <p:cNvSpPr/>
          <p:nvPr/>
        </p:nvSpPr>
        <p:spPr>
          <a:xfrm>
            <a:off x="0" y="0"/>
            <a:ext cx="539552" cy="476672"/>
          </a:xfrm>
          <a:prstGeom prst="flowChartProcess">
            <a:avLst/>
          </a:prstGeom>
          <a:solidFill>
            <a:srgbClr val="F848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>
                <a:solidFill>
                  <a:schemeClr val="tx1"/>
                </a:solidFill>
              </a:rPr>
              <a:t>반복 블록을 알아보는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블록</a:t>
            </a:r>
            <a:r>
              <a:rPr lang="en-US" altLang="ko-KR" dirty="0"/>
              <a:t>(Block)</a:t>
            </a:r>
            <a:r>
              <a:rPr lang="ko-KR" altLang="en-US" dirty="0"/>
              <a:t>이 무엇인가요</a:t>
            </a:r>
            <a:r>
              <a:rPr lang="en-US" altLang="ko-KR" dirty="0"/>
              <a:t>?</a:t>
            </a:r>
            <a:br>
              <a:rPr lang="en-US" altLang="ko-KR" dirty="0"/>
            </a:br>
            <a:r>
              <a:rPr lang="en-US" altLang="ko-KR" sz="1000" dirty="0"/>
              <a:t>          </a:t>
            </a:r>
            <a:endParaRPr lang="en-US" altLang="ko-KR" sz="2000" dirty="0"/>
          </a:p>
          <a:p>
            <a:pPr lvl="1"/>
            <a:r>
              <a:rPr lang="ko-KR" altLang="en-US" dirty="0" err="1"/>
              <a:t>파이썬에서는</a:t>
            </a:r>
            <a:r>
              <a:rPr lang="ko-KR" altLang="en-US" dirty="0"/>
              <a:t> 들여쓰기 해서 입력한 문장의 묶음을 블록이라고 부릅니다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/>
              <a:t>콜론</a:t>
            </a:r>
            <a:r>
              <a:rPr lang="en-US" altLang="ko-KR" dirty="0"/>
              <a:t>(:) </a:t>
            </a:r>
            <a:r>
              <a:rPr lang="ko-KR" altLang="en-US" dirty="0"/>
              <a:t>다음에 들여쓰기로 입력한 두 문장이 바로 ‘블록’입니다</a:t>
            </a:r>
            <a:r>
              <a:rPr lang="en-US" altLang="ko-KR" dirty="0"/>
              <a:t>.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       </a:t>
            </a:r>
            <a:r>
              <a:rPr lang="en-US" altLang="ko-KR" dirty="0">
                <a:solidFill>
                  <a:srgbClr val="7030A0"/>
                </a:solidFill>
              </a:rPr>
              <a:t>print</a:t>
            </a:r>
            <a:r>
              <a:rPr lang="en-US" altLang="ko-KR" dirty="0"/>
              <a:t>(100)</a:t>
            </a:r>
            <a:br>
              <a:rPr lang="en-US" altLang="ko-KR" dirty="0"/>
            </a:br>
            <a:r>
              <a:rPr lang="en-US" altLang="ko-KR" dirty="0">
                <a:solidFill>
                  <a:srgbClr val="FFFF00"/>
                </a:solidFill>
              </a:rPr>
              <a:t>       </a:t>
            </a:r>
            <a:r>
              <a:rPr lang="en-US" altLang="ko-KR" dirty="0">
                <a:solidFill>
                  <a:srgbClr val="7030A0"/>
                </a:solidFill>
              </a:rPr>
              <a:t>print</a:t>
            </a:r>
            <a:r>
              <a:rPr lang="en-US" altLang="ko-KR" dirty="0"/>
              <a:t>(200)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들여쓰기 되지 않은 마지막 문장은 블록에 속하지 않습니다</a:t>
            </a:r>
            <a:r>
              <a:rPr lang="en-US" altLang="ko-KR" dirty="0"/>
              <a:t>.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>
                <a:solidFill>
                  <a:srgbClr val="7030A0"/>
                </a:solidFill>
              </a:rPr>
              <a:t>print</a:t>
            </a:r>
            <a:r>
              <a:rPr lang="en-US" altLang="ko-KR" dirty="0"/>
              <a:t>(300)</a:t>
            </a:r>
            <a:br>
              <a:rPr lang="en-US" altLang="ko-KR" dirty="0"/>
            </a:br>
            <a:endParaRPr lang="en-US" altLang="ko-KR" dirty="0"/>
          </a:p>
          <a:p>
            <a:pPr lvl="1"/>
            <a:r>
              <a:rPr lang="ko-KR" altLang="en-US" dirty="0"/>
              <a:t>블록은 오늘 배운 반복 외에도 여러 곳에서 쓰입니다</a:t>
            </a:r>
            <a:r>
              <a:rPr lang="en-US" altLang="ko-KR" dirty="0"/>
              <a:t>. </a:t>
            </a:r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블록에서 기억할 사항</a:t>
            </a:r>
            <a:r>
              <a:rPr lang="en-US" altLang="ko-KR" dirty="0"/>
              <a:t>!</a:t>
            </a:r>
          </a:p>
          <a:p>
            <a:pPr lvl="2"/>
            <a:r>
              <a:rPr lang="ko-KR" altLang="en-US" sz="1600" b="1" u="sng" dirty="0"/>
              <a:t>블록</a:t>
            </a:r>
            <a:r>
              <a:rPr lang="en-US" altLang="ko-KR" sz="1600" u="sng" dirty="0"/>
              <a:t>: </a:t>
            </a:r>
            <a:r>
              <a:rPr lang="ko-KR" altLang="en-US" sz="1600" u="sng" dirty="0"/>
              <a:t>프로그램의 실행에 사용되는 ‘프로그램의 한 묶음 또는 단위’</a:t>
            </a:r>
            <a:endParaRPr lang="en-US" altLang="ko-KR" sz="1600" u="sng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108520" y="15007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115580" y="2789550"/>
            <a:ext cx="518463" cy="230428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120257" y="3083358"/>
            <a:ext cx="518463" cy="230428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14992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2">
      <a:dk1>
        <a:srgbClr val="464646"/>
      </a:dk1>
      <a:lt1>
        <a:sysClr val="window" lastClr="FFFFFF"/>
      </a:lt1>
      <a:dk2>
        <a:srgbClr val="474D49"/>
      </a:dk2>
      <a:lt2>
        <a:srgbClr val="EEECE1"/>
      </a:lt2>
      <a:accent1>
        <a:srgbClr val="68676C"/>
      </a:accent1>
      <a:accent2>
        <a:srgbClr val="BA6608"/>
      </a:accent2>
      <a:accent3>
        <a:srgbClr val="2D8F6C"/>
      </a:accent3>
      <a:accent4>
        <a:srgbClr val="8D8D8D"/>
      </a:accent4>
      <a:accent5>
        <a:srgbClr val="A94841"/>
      </a:accent5>
      <a:accent6>
        <a:srgbClr val="7688C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C650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 cap="flat" cmpd="sng" algn="ctr">
          <a:solidFill>
            <a:srgbClr val="BC650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3188</TotalTime>
  <Words>173</Words>
  <Application>Microsoft Office PowerPoint</Application>
  <PresentationFormat>On-screen Show (4:3)</PresentationFormat>
  <Paragraphs>72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KoPub돋움체_Pro Bold</vt:lpstr>
      <vt:lpstr>KoPub돋움체_Pro Light</vt:lpstr>
      <vt:lpstr>맑은 고딕</vt:lpstr>
      <vt:lpstr>Arial</vt:lpstr>
      <vt:lpstr>Calibri</vt:lpstr>
      <vt:lpstr>Verdana</vt:lpstr>
      <vt:lpstr>1_Office Theme</vt:lpstr>
      <vt:lpstr>for 명령을 사용하여  똑같은 작업 반복하기</vt:lpstr>
      <vt:lpstr>PowerPoint Presentation</vt:lpstr>
      <vt:lpstr>1. Hello!를 반복하여 출력하는 프로그램</vt:lpstr>
      <vt:lpstr>1. Hello!를 반복하여 출력하는 프로그램</vt:lpstr>
      <vt:lpstr>1. Hello!를 반복하여 출력하는 프로그램</vt:lpstr>
      <vt:lpstr>1. Hello!를 반복하여 출력하는 프로그램</vt:lpstr>
      <vt:lpstr>2. 반복 블록을 알아보는 프로그램</vt:lpstr>
      <vt:lpstr>2. 반복 블록을 알아보는 프로그램</vt:lpstr>
      <vt:lpstr>2. 반복 블록을 알아보는 프로그램</vt:lpstr>
      <vt:lpstr>3. 반복 기능으로 도형을 그리는 프로그램</vt:lpstr>
      <vt:lpstr>3. 반복 기능으로 도형을 그리는 프로그램</vt:lpstr>
    </vt:vector>
  </TitlesOfParts>
  <Company>The National Academies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Ellinger</dc:creator>
  <cp:lastModifiedBy> </cp:lastModifiedBy>
  <cp:revision>253</cp:revision>
  <cp:lastPrinted>2016-04-14T07:37:01Z</cp:lastPrinted>
  <dcterms:created xsi:type="dcterms:W3CDTF">2013-04-05T19:58:06Z</dcterms:created>
  <dcterms:modified xsi:type="dcterms:W3CDTF">2018-09-03T00:26:28Z</dcterms:modified>
</cp:coreProperties>
</file>