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532" r:id="rId2"/>
    <p:sldId id="534" r:id="rId3"/>
    <p:sldId id="535" r:id="rId4"/>
    <p:sldId id="536" r:id="rId5"/>
    <p:sldId id="537" r:id="rId6"/>
    <p:sldId id="538" r:id="rId7"/>
    <p:sldId id="539" r:id="rId8"/>
    <p:sldId id="540" r:id="rId9"/>
    <p:sldId id="541" r:id="rId10"/>
    <p:sldId id="542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07">
          <p15:clr>
            <a:srgbClr val="A4A3A4"/>
          </p15:clr>
        </p15:guide>
        <p15:guide id="3" pos="2916">
          <p15:clr>
            <a:srgbClr val="A4A3A4"/>
          </p15:clr>
        </p15:guide>
        <p15:guide id="4" pos="2481">
          <p15:clr>
            <a:srgbClr val="A4A3A4"/>
          </p15:clr>
        </p15:guide>
        <p15:guide id="5" pos="2372">
          <p15:clr>
            <a:srgbClr val="A4A3A4"/>
          </p15:clr>
        </p15:guide>
        <p15:guide id="6" pos="2045">
          <p15:clr>
            <a:srgbClr val="A4A3A4"/>
          </p15:clr>
        </p15:guide>
        <p15:guide id="7" pos="1937">
          <p15:clr>
            <a:srgbClr val="A4A3A4"/>
          </p15:clr>
        </p15:guide>
        <p15:guide id="8" pos="1610">
          <p15:clr>
            <a:srgbClr val="A4A3A4"/>
          </p15:clr>
        </p15:guide>
        <p15:guide id="9" pos="1501">
          <p15:clr>
            <a:srgbClr val="A4A3A4"/>
          </p15:clr>
        </p15:guide>
        <p15:guide id="10" pos="1174">
          <p15:clr>
            <a:srgbClr val="A4A3A4"/>
          </p15:clr>
        </p15:guide>
        <p15:guide id="11" pos="1066">
          <p15:clr>
            <a:srgbClr val="A4A3A4"/>
          </p15:clr>
        </p15:guide>
        <p15:guide id="12" pos="739">
          <p15:clr>
            <a:srgbClr val="A4A3A4"/>
          </p15:clr>
        </p15:guide>
        <p15:guide id="13" pos="630">
          <p15:clr>
            <a:srgbClr val="A4A3A4"/>
          </p15:clr>
        </p15:guide>
        <p15:guide id="14" pos="304">
          <p15:clr>
            <a:srgbClr val="A4A3A4"/>
          </p15:clr>
        </p15:guide>
        <p15:guide id="15" pos="267">
          <p15:clr>
            <a:srgbClr val="A4A3A4"/>
          </p15:clr>
        </p15:guide>
        <p15:guide id="16" pos="3352">
          <p15:clr>
            <a:srgbClr val="A4A3A4"/>
          </p15:clr>
        </p15:guide>
        <p15:guide id="17" pos="3243">
          <p15:clr>
            <a:srgbClr val="A4A3A4"/>
          </p15:clr>
        </p15:guide>
        <p15:guide id="18" pos="3678">
          <p15:clr>
            <a:srgbClr val="A4A3A4"/>
          </p15:clr>
        </p15:guide>
        <p15:guide id="19" pos="3787">
          <p15:clr>
            <a:srgbClr val="A4A3A4"/>
          </p15:clr>
        </p15:guide>
        <p15:guide id="20" pos="4114">
          <p15:clr>
            <a:srgbClr val="A4A3A4"/>
          </p15:clr>
        </p15:guide>
        <p15:guide id="21" pos="4223">
          <p15:clr>
            <a:srgbClr val="A4A3A4"/>
          </p15:clr>
        </p15:guide>
        <p15:guide id="22" pos="4549">
          <p15:clr>
            <a:srgbClr val="A4A3A4"/>
          </p15:clr>
        </p15:guide>
        <p15:guide id="23" pos="4658">
          <p15:clr>
            <a:srgbClr val="A4A3A4"/>
          </p15:clr>
        </p15:guide>
        <p15:guide id="24" pos="4985">
          <p15:clr>
            <a:srgbClr val="A4A3A4"/>
          </p15:clr>
        </p15:guide>
        <p15:guide id="25" pos="5420">
          <p15:clr>
            <a:srgbClr val="A4A3A4"/>
          </p15:clr>
        </p15:guide>
        <p15:guide id="26" pos="5094">
          <p15:clr>
            <a:srgbClr val="A4A3A4"/>
          </p15:clr>
        </p15:guide>
        <p15:guide id="27" pos="5456">
          <p15:clr>
            <a:srgbClr val="A4A3A4"/>
          </p15:clr>
        </p15:guide>
        <p15:guide id="28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9E1"/>
    <a:srgbClr val="F6E9E2"/>
    <a:srgbClr val="F6EAE2"/>
    <a:srgbClr val="F0DCD0"/>
    <a:srgbClr val="F0DED0"/>
    <a:srgbClr val="EEDBCB"/>
    <a:srgbClr val="EBDBCB"/>
    <a:srgbClr val="F2E8DE"/>
    <a:srgbClr val="FFC000"/>
    <a:srgbClr val="953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48" autoAdjust="0"/>
    <p:restoredTop sz="93810" autoAdjust="0"/>
  </p:normalViewPr>
  <p:slideViewPr>
    <p:cSldViewPr showGuides="1">
      <p:cViewPr varScale="1">
        <p:scale>
          <a:sx n="49" d="100"/>
          <a:sy n="49" d="100"/>
        </p:scale>
        <p:origin x="645" y="33"/>
      </p:cViewPr>
      <p:guideLst>
        <p:guide pos="2807"/>
        <p:guide pos="2916"/>
        <p:guide pos="2481"/>
        <p:guide pos="2372"/>
        <p:guide pos="2045"/>
        <p:guide pos="1937"/>
        <p:guide pos="1610"/>
        <p:guide pos="1501"/>
        <p:guide pos="1174"/>
        <p:guide pos="1066"/>
        <p:guide pos="739"/>
        <p:guide pos="630"/>
        <p:guide pos="304"/>
        <p:guide pos="267"/>
        <p:guide pos="3352"/>
        <p:guide pos="3243"/>
        <p:guide pos="3678"/>
        <p:guide pos="3787"/>
        <p:guide pos="4114"/>
        <p:guide pos="4223"/>
        <p:guide pos="4549"/>
        <p:guide pos="4658"/>
        <p:guide pos="4985"/>
        <p:guide pos="5420"/>
        <p:guide pos="5094"/>
        <p:guide pos="5456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22"/>
    </p:cViewPr>
  </p:sorterViewPr>
  <p:notesViewPr>
    <p:cSldViewPr showGuides="1">
      <p:cViewPr varScale="1">
        <p:scale>
          <a:sx n="111" d="100"/>
          <a:sy n="111" d="100"/>
        </p:scale>
        <p:origin x="-2724" y="-96"/>
      </p:cViewPr>
      <p:guideLst>
        <p:guide orient="horz" pos="3126"/>
        <p:guide pos="2141"/>
      </p:guideLst>
    </p:cSldViewPr>
  </p:notes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" userId="60bacaf3-c320-4c62-bcf4-3813af67fb3a" providerId="ADAL" clId="{25EBAE35-7337-4AEF-BA60-63107640B5D1}"/>
    <pc:docChg chg="custSel modSld">
      <pc:chgData name=" " userId="60bacaf3-c320-4c62-bcf4-3813af67fb3a" providerId="ADAL" clId="{25EBAE35-7337-4AEF-BA60-63107640B5D1}" dt="2018-09-03T00:25:52.848" v="12" actId="478"/>
      <pc:docMkLst>
        <pc:docMk/>
      </pc:docMkLst>
      <pc:sldChg chg="delSp modTransition modAnim">
        <pc:chgData name=" " userId="60bacaf3-c320-4c62-bcf4-3813af67fb3a" providerId="ADAL" clId="{25EBAE35-7337-4AEF-BA60-63107640B5D1}" dt="2018-09-03T00:23:32.843" v="4" actId="478"/>
        <pc:sldMkLst>
          <pc:docMk/>
          <pc:sldMk cId="111273673" sldId="532"/>
        </pc:sldMkLst>
        <pc:picChg chg="del">
          <ac:chgData name=" " userId="60bacaf3-c320-4c62-bcf4-3813af67fb3a" providerId="ADAL" clId="{25EBAE35-7337-4AEF-BA60-63107640B5D1}" dt="2018-09-03T00:21:35.218" v="0" actId="478"/>
          <ac:picMkLst>
            <pc:docMk/>
            <pc:sldMk cId="111273673" sldId="532"/>
            <ac:picMk id="2" creationId="{F2C1D15E-898D-4F25-9EEE-A538724EDCA3}"/>
          </ac:picMkLst>
        </pc:picChg>
      </pc:sldChg>
      <pc:sldChg chg="delSp modTransition modAnim">
        <pc:chgData name=" " userId="60bacaf3-c320-4c62-bcf4-3813af67fb3a" providerId="ADAL" clId="{25EBAE35-7337-4AEF-BA60-63107640B5D1}" dt="2018-09-03T00:23:32.843" v="4" actId="478"/>
        <pc:sldMkLst>
          <pc:docMk/>
          <pc:sldMk cId="1771643853" sldId="534"/>
        </pc:sldMkLst>
        <pc:picChg chg="del">
          <ac:chgData name=" " userId="60bacaf3-c320-4c62-bcf4-3813af67fb3a" providerId="ADAL" clId="{25EBAE35-7337-4AEF-BA60-63107640B5D1}" dt="2018-09-03T00:21:35.218" v="0" actId="478"/>
          <ac:picMkLst>
            <pc:docMk/>
            <pc:sldMk cId="1771643853" sldId="534"/>
            <ac:picMk id="60" creationId="{D9360C7D-A269-415C-B193-FAFD7B24741F}"/>
          </ac:picMkLst>
        </pc:picChg>
        <pc:inkChg chg="del">
          <ac:chgData name=" " userId="60bacaf3-c320-4c62-bcf4-3813af67fb3a" providerId="ADAL" clId="{25EBAE35-7337-4AEF-BA60-63107640B5D1}" dt="2018-09-03T00:22:43.190" v="2" actId="478"/>
          <ac:inkMkLst>
            <pc:docMk/>
            <pc:sldMk cId="1771643853" sldId="534"/>
            <ac:inkMk id="62" creationId="{E0F4E919-4785-4EBA-BDC8-88AB9C24C515}"/>
          </ac:inkMkLst>
        </pc:inkChg>
      </pc:sldChg>
      <pc:sldChg chg="addSp delSp modSp modTransition modAnim">
        <pc:chgData name=" " userId="60bacaf3-c320-4c62-bcf4-3813af67fb3a" providerId="ADAL" clId="{25EBAE35-7337-4AEF-BA60-63107640B5D1}" dt="2018-09-03T00:24:02.995" v="5" actId="478"/>
        <pc:sldMkLst>
          <pc:docMk/>
          <pc:sldMk cId="1157471716" sldId="535"/>
        </pc:sldMkLst>
        <pc:picChg chg="add del mod">
          <ac:chgData name=" " userId="60bacaf3-c320-4c62-bcf4-3813af67fb3a" providerId="ADAL" clId="{25EBAE35-7337-4AEF-BA60-63107640B5D1}" dt="2018-09-03T00:23:32.843" v="4" actId="478"/>
          <ac:picMkLst>
            <pc:docMk/>
            <pc:sldMk cId="1157471716" sldId="535"/>
            <ac:picMk id="3" creationId="{D05B2216-4194-4DC6-8B7B-61BB0DD81D1B}"/>
          </ac:picMkLst>
        </pc:picChg>
        <pc:inkChg chg="del">
          <ac:chgData name=" " userId="60bacaf3-c320-4c62-bcf4-3813af67fb3a" providerId="ADAL" clId="{25EBAE35-7337-4AEF-BA60-63107640B5D1}" dt="2018-09-03T00:24:02.995" v="5" actId="478"/>
          <ac:inkMkLst>
            <pc:docMk/>
            <pc:sldMk cId="1157471716" sldId="535"/>
            <ac:inkMk id="16" creationId="{0711DBEB-6FFE-4F63-A577-AD89400D1CD5}"/>
          </ac:inkMkLst>
        </pc:inkChg>
      </pc:sldChg>
      <pc:sldChg chg="addSp delSp modSp modTransition modAnim">
        <pc:chgData name=" " userId="60bacaf3-c320-4c62-bcf4-3813af67fb3a" providerId="ADAL" clId="{25EBAE35-7337-4AEF-BA60-63107640B5D1}" dt="2018-09-03T00:24:08.388" v="6" actId="478"/>
        <pc:sldMkLst>
          <pc:docMk/>
          <pc:sldMk cId="1720256286" sldId="536"/>
        </pc:sldMkLst>
        <pc:picChg chg="add del mod">
          <ac:chgData name=" " userId="60bacaf3-c320-4c62-bcf4-3813af67fb3a" providerId="ADAL" clId="{25EBAE35-7337-4AEF-BA60-63107640B5D1}" dt="2018-09-03T00:23:32.843" v="4" actId="478"/>
          <ac:picMkLst>
            <pc:docMk/>
            <pc:sldMk cId="1720256286" sldId="536"/>
            <ac:picMk id="4" creationId="{75133CA6-0484-4C9F-9A7D-1050F9E907EC}"/>
          </ac:picMkLst>
        </pc:picChg>
        <pc:inkChg chg="del">
          <ac:chgData name=" " userId="60bacaf3-c320-4c62-bcf4-3813af67fb3a" providerId="ADAL" clId="{25EBAE35-7337-4AEF-BA60-63107640B5D1}" dt="2018-09-03T00:24:08.388" v="6" actId="478"/>
          <ac:inkMkLst>
            <pc:docMk/>
            <pc:sldMk cId="1720256286" sldId="536"/>
            <ac:inkMk id="9" creationId="{6C30ACA1-C8EE-4FFC-B8A6-E0834BED99C9}"/>
          </ac:inkMkLst>
        </pc:inkChg>
      </pc:sldChg>
      <pc:sldChg chg="addSp delSp modSp modTransition modAnim">
        <pc:chgData name=" " userId="60bacaf3-c320-4c62-bcf4-3813af67fb3a" providerId="ADAL" clId="{25EBAE35-7337-4AEF-BA60-63107640B5D1}" dt="2018-09-03T00:24:10.396" v="7" actId="478"/>
        <pc:sldMkLst>
          <pc:docMk/>
          <pc:sldMk cId="775059241" sldId="537"/>
        </pc:sldMkLst>
        <pc:picChg chg="add del mod">
          <ac:chgData name=" " userId="60bacaf3-c320-4c62-bcf4-3813af67fb3a" providerId="ADAL" clId="{25EBAE35-7337-4AEF-BA60-63107640B5D1}" dt="2018-09-03T00:23:32.843" v="4" actId="478"/>
          <ac:picMkLst>
            <pc:docMk/>
            <pc:sldMk cId="775059241" sldId="537"/>
            <ac:picMk id="8" creationId="{48D04FDC-01DA-4370-B14C-045E646E4A30}"/>
          </ac:picMkLst>
        </pc:picChg>
        <pc:inkChg chg="del">
          <ac:chgData name=" " userId="60bacaf3-c320-4c62-bcf4-3813af67fb3a" providerId="ADAL" clId="{25EBAE35-7337-4AEF-BA60-63107640B5D1}" dt="2018-09-03T00:24:10.396" v="7" actId="478"/>
          <ac:inkMkLst>
            <pc:docMk/>
            <pc:sldMk cId="775059241" sldId="537"/>
            <ac:inkMk id="3" creationId="{0382D024-1AEB-489F-A533-9F207D2762EE}"/>
          </ac:inkMkLst>
        </pc:inkChg>
      </pc:sldChg>
      <pc:sldChg chg="addSp delSp modSp modTransition modAnim">
        <pc:chgData name=" " userId="60bacaf3-c320-4c62-bcf4-3813af67fb3a" providerId="ADAL" clId="{25EBAE35-7337-4AEF-BA60-63107640B5D1}" dt="2018-09-03T00:24:14.894" v="8" actId="478"/>
        <pc:sldMkLst>
          <pc:docMk/>
          <pc:sldMk cId="1932344432" sldId="538"/>
        </pc:sldMkLst>
        <pc:picChg chg="add del mod">
          <ac:chgData name=" " userId="60bacaf3-c320-4c62-bcf4-3813af67fb3a" providerId="ADAL" clId="{25EBAE35-7337-4AEF-BA60-63107640B5D1}" dt="2018-09-03T00:23:32.843" v="4" actId="478"/>
          <ac:picMkLst>
            <pc:docMk/>
            <pc:sldMk cId="1932344432" sldId="538"/>
            <ac:picMk id="17" creationId="{18CE5243-620C-4B45-852B-D1332E2B04CB}"/>
          </ac:picMkLst>
        </pc:picChg>
        <pc:inkChg chg="del">
          <ac:chgData name=" " userId="60bacaf3-c320-4c62-bcf4-3813af67fb3a" providerId="ADAL" clId="{25EBAE35-7337-4AEF-BA60-63107640B5D1}" dt="2018-09-03T00:24:14.894" v="8" actId="478"/>
          <ac:inkMkLst>
            <pc:docMk/>
            <pc:sldMk cId="1932344432" sldId="538"/>
            <ac:inkMk id="6" creationId="{D468994F-9D2E-4239-9201-7D174B2A5496}"/>
          </ac:inkMkLst>
        </pc:inkChg>
      </pc:sldChg>
      <pc:sldChg chg="addSp delSp modSp modTransition modAnim">
        <pc:chgData name=" " userId="60bacaf3-c320-4c62-bcf4-3813af67fb3a" providerId="ADAL" clId="{25EBAE35-7337-4AEF-BA60-63107640B5D1}" dt="2018-09-03T00:25:52.848" v="12" actId="478"/>
        <pc:sldMkLst>
          <pc:docMk/>
          <pc:sldMk cId="517675043" sldId="539"/>
        </pc:sldMkLst>
        <pc:picChg chg="add del mod">
          <ac:chgData name=" " userId="60bacaf3-c320-4c62-bcf4-3813af67fb3a" providerId="ADAL" clId="{25EBAE35-7337-4AEF-BA60-63107640B5D1}" dt="2018-09-03T00:23:32.843" v="4" actId="478"/>
          <ac:picMkLst>
            <pc:docMk/>
            <pc:sldMk cId="517675043" sldId="539"/>
            <ac:picMk id="10" creationId="{7CC191D2-EC5F-418E-9B68-95FD1C7D8801}"/>
          </ac:picMkLst>
        </pc:picChg>
        <pc:inkChg chg="del">
          <ac:chgData name=" " userId="60bacaf3-c320-4c62-bcf4-3813af67fb3a" providerId="ADAL" clId="{25EBAE35-7337-4AEF-BA60-63107640B5D1}" dt="2018-09-03T00:25:52.848" v="12" actId="478"/>
          <ac:inkMkLst>
            <pc:docMk/>
            <pc:sldMk cId="517675043" sldId="539"/>
            <ac:inkMk id="4" creationId="{8736C467-95E6-4661-B2C0-AB6529D92AE5}"/>
          </ac:inkMkLst>
        </pc:inkChg>
      </pc:sldChg>
      <pc:sldChg chg="addSp delSp modSp modTransition modAnim">
        <pc:chgData name=" " userId="60bacaf3-c320-4c62-bcf4-3813af67fb3a" providerId="ADAL" clId="{25EBAE35-7337-4AEF-BA60-63107640B5D1}" dt="2018-09-03T00:24:17.943" v="9" actId="478"/>
        <pc:sldMkLst>
          <pc:docMk/>
          <pc:sldMk cId="1108193704" sldId="540"/>
        </pc:sldMkLst>
        <pc:picChg chg="add del mod">
          <ac:chgData name=" " userId="60bacaf3-c320-4c62-bcf4-3813af67fb3a" providerId="ADAL" clId="{25EBAE35-7337-4AEF-BA60-63107640B5D1}" dt="2018-09-03T00:23:32.843" v="4" actId="478"/>
          <ac:picMkLst>
            <pc:docMk/>
            <pc:sldMk cId="1108193704" sldId="540"/>
            <ac:picMk id="9" creationId="{E4258E7E-FA39-4FE6-9ED8-EC06AE76F40F}"/>
          </ac:picMkLst>
        </pc:picChg>
        <pc:inkChg chg="del">
          <ac:chgData name=" " userId="60bacaf3-c320-4c62-bcf4-3813af67fb3a" providerId="ADAL" clId="{25EBAE35-7337-4AEF-BA60-63107640B5D1}" dt="2018-09-03T00:24:17.943" v="9" actId="478"/>
          <ac:inkMkLst>
            <pc:docMk/>
            <pc:sldMk cId="1108193704" sldId="540"/>
            <ac:inkMk id="4" creationId="{B10A1BA7-BEF0-47B2-BF3B-DDE3DE4E1445}"/>
          </ac:inkMkLst>
        </pc:inkChg>
      </pc:sldChg>
      <pc:sldChg chg="addSp delSp modSp modTransition modAnim">
        <pc:chgData name=" " userId="60bacaf3-c320-4c62-bcf4-3813af67fb3a" providerId="ADAL" clId="{25EBAE35-7337-4AEF-BA60-63107640B5D1}" dt="2018-09-03T00:24:20.111" v="10" actId="478"/>
        <pc:sldMkLst>
          <pc:docMk/>
          <pc:sldMk cId="285912697" sldId="541"/>
        </pc:sldMkLst>
        <pc:picChg chg="add del mod">
          <ac:chgData name=" " userId="60bacaf3-c320-4c62-bcf4-3813af67fb3a" providerId="ADAL" clId="{25EBAE35-7337-4AEF-BA60-63107640B5D1}" dt="2018-09-03T00:23:32.843" v="4" actId="478"/>
          <ac:picMkLst>
            <pc:docMk/>
            <pc:sldMk cId="285912697" sldId="541"/>
            <ac:picMk id="10" creationId="{B0134D1F-C456-4B04-ADAB-DE5686891885}"/>
          </ac:picMkLst>
        </pc:picChg>
        <pc:inkChg chg="del">
          <ac:chgData name=" " userId="60bacaf3-c320-4c62-bcf4-3813af67fb3a" providerId="ADAL" clId="{25EBAE35-7337-4AEF-BA60-63107640B5D1}" dt="2018-09-03T00:24:20.111" v="10" actId="478"/>
          <ac:inkMkLst>
            <pc:docMk/>
            <pc:sldMk cId="285912697" sldId="541"/>
            <ac:inkMk id="5" creationId="{A47CACEC-6EA1-4154-AD24-EB28FC5C4AD4}"/>
          </ac:inkMkLst>
        </pc:inkChg>
      </pc:sldChg>
      <pc:sldChg chg="addSp delSp modSp modTransition modAnim">
        <pc:chgData name=" " userId="60bacaf3-c320-4c62-bcf4-3813af67fb3a" providerId="ADAL" clId="{25EBAE35-7337-4AEF-BA60-63107640B5D1}" dt="2018-09-03T00:24:22.054" v="11" actId="478"/>
        <pc:sldMkLst>
          <pc:docMk/>
          <pc:sldMk cId="1413780140" sldId="542"/>
        </pc:sldMkLst>
        <pc:picChg chg="add del mod">
          <ac:chgData name=" " userId="60bacaf3-c320-4c62-bcf4-3813af67fb3a" providerId="ADAL" clId="{25EBAE35-7337-4AEF-BA60-63107640B5D1}" dt="2018-09-03T00:23:32.843" v="4" actId="478"/>
          <ac:picMkLst>
            <pc:docMk/>
            <pc:sldMk cId="1413780140" sldId="542"/>
            <ac:picMk id="13" creationId="{4DEBE4DA-22A2-42DF-902B-E986F19AF8B5}"/>
          </ac:picMkLst>
        </pc:picChg>
        <pc:inkChg chg="del">
          <ac:chgData name=" " userId="60bacaf3-c320-4c62-bcf4-3813af67fb3a" providerId="ADAL" clId="{25EBAE35-7337-4AEF-BA60-63107640B5D1}" dt="2018-09-03T00:24:22.054" v="11" actId="478"/>
          <ac:inkMkLst>
            <pc:docMk/>
            <pc:sldMk cId="1413780140" sldId="542"/>
            <ac:inkMk id="5" creationId="{705C0ADE-9CC6-4A31-8C23-496A6A71BC2B}"/>
          </ac:inkMkLst>
        </pc:inkChg>
      </pc:sldChg>
    </pc:docChg>
  </pc:docChgLst>
  <pc:docChgLst>
    <pc:chgData name="Seongjin Lee" userId="60bacaf3-c320-4c62-bcf4-3813af67fb3a" providerId="ADAL" clId="{77EAE905-C348-42ED-8963-7AA2358CFCEE}"/>
    <pc:docChg chg="undo addSld delSld modSld">
      <pc:chgData name="Seongjin Lee" userId="60bacaf3-c320-4c62-bcf4-3813af67fb3a" providerId="ADAL" clId="{77EAE905-C348-42ED-8963-7AA2358CFCEE}" dt="2018-08-06T04:49:50.774" v="82"/>
      <pc:docMkLst>
        <pc:docMk/>
      </pc:docMkLst>
      <pc:sldChg chg="addSp modSp">
        <pc:chgData name="Seongjin Lee" userId="60bacaf3-c320-4c62-bcf4-3813af67fb3a" providerId="ADAL" clId="{77EAE905-C348-42ED-8963-7AA2358CFCEE}" dt="2018-08-06T04:40:25.632" v="77"/>
        <pc:sldMkLst>
          <pc:docMk/>
          <pc:sldMk cId="111273673" sldId="532"/>
        </pc:sldMkLst>
        <pc:picChg chg="add mod">
          <ac:chgData name="Seongjin Lee" userId="60bacaf3-c320-4c62-bcf4-3813af67fb3a" providerId="ADAL" clId="{77EAE905-C348-42ED-8963-7AA2358CFCEE}" dt="2018-08-06T04:40:25.632" v="77"/>
          <ac:picMkLst>
            <pc:docMk/>
            <pc:sldMk cId="111273673" sldId="532"/>
            <ac:picMk id="2" creationId="{F2C1D15E-898D-4F25-9EEE-A538724EDCA3}"/>
          </ac:picMkLst>
        </pc:picChg>
      </pc:sldChg>
      <pc:sldChg chg="addSp delSp modSp add del">
        <pc:chgData name="Seongjin Lee" userId="60bacaf3-c320-4c62-bcf4-3813af67fb3a" providerId="ADAL" clId="{77EAE905-C348-42ED-8963-7AA2358CFCEE}" dt="2018-08-06T04:49:50.774" v="82"/>
        <pc:sldMkLst>
          <pc:docMk/>
          <pc:sldMk cId="1771643853" sldId="534"/>
        </pc:sldMkLst>
        <pc:spChg chg="mod">
          <ac:chgData name="Seongjin Lee" userId="60bacaf3-c320-4c62-bcf4-3813af67fb3a" providerId="ADAL" clId="{77EAE905-C348-42ED-8963-7AA2358CFCEE}" dt="2018-08-06T04:40:38.267" v="81" actId="20577"/>
          <ac:spMkLst>
            <pc:docMk/>
            <pc:sldMk cId="1771643853" sldId="534"/>
            <ac:spMk id="2" creationId="{00000000-0000-0000-0000-000000000000}"/>
          </ac:spMkLst>
        </pc:spChg>
        <pc:spChg chg="mod">
          <ac:chgData name="Seongjin Lee" userId="60bacaf3-c320-4c62-bcf4-3813af67fb3a" providerId="ADAL" clId="{77EAE905-C348-42ED-8963-7AA2358CFCEE}" dt="2018-08-06T04:39:51.478" v="76" actId="20577"/>
          <ac:spMkLst>
            <pc:docMk/>
            <pc:sldMk cId="1771643853" sldId="534"/>
            <ac:spMk id="7" creationId="{00000000-0000-0000-0000-000000000000}"/>
          </ac:spMkLst>
        </pc:spChg>
        <pc:picChg chg="add mod">
          <ac:chgData name="Seongjin Lee" userId="60bacaf3-c320-4c62-bcf4-3813af67fb3a" providerId="ADAL" clId="{77EAE905-C348-42ED-8963-7AA2358CFCEE}" dt="2018-08-06T04:40:25.632" v="77"/>
          <ac:picMkLst>
            <pc:docMk/>
            <pc:sldMk cId="1771643853" sldId="534"/>
            <ac:picMk id="60" creationId="{D9360C7D-A269-415C-B193-FAFD7B24741F}"/>
          </ac:picMkLst>
        </pc:picChg>
        <pc:inkChg chg="add del">
          <ac:chgData name="Seongjin Lee" userId="60bacaf3-c320-4c62-bcf4-3813af67fb3a" providerId="ADAL" clId="{77EAE905-C348-42ED-8963-7AA2358CFCEE}" dt="2018-08-06T04:40:33.397" v="79"/>
          <ac:inkMkLst>
            <pc:docMk/>
            <pc:sldMk cId="1771643853" sldId="534"/>
            <ac:inkMk id="61" creationId="{91133C54-E0FF-46AD-BFE2-2C9E676C0756}"/>
          </ac:inkMkLst>
        </pc:inkChg>
        <pc:inkChg chg="add">
          <ac:chgData name="Seongjin Lee" userId="60bacaf3-c320-4c62-bcf4-3813af67fb3a" providerId="ADAL" clId="{77EAE905-C348-42ED-8963-7AA2358CFCEE}" dt="2018-08-06T04:49:50.774" v="82"/>
          <ac:inkMkLst>
            <pc:docMk/>
            <pc:sldMk cId="1771643853" sldId="534"/>
            <ac:inkMk id="62" creationId="{E0F4E919-4785-4EBA-BDC8-88AB9C24C515}"/>
          </ac:inkMkLst>
        </pc:inkChg>
      </pc:sldChg>
      <pc:sldChg chg="addSp">
        <pc:chgData name="Seongjin Lee" userId="60bacaf3-c320-4c62-bcf4-3813af67fb3a" providerId="ADAL" clId="{77EAE905-C348-42ED-8963-7AA2358CFCEE}" dt="2018-08-06T04:49:50.774" v="82"/>
        <pc:sldMkLst>
          <pc:docMk/>
          <pc:sldMk cId="1157471716" sldId="535"/>
        </pc:sldMkLst>
        <pc:inkChg chg="add">
          <ac:chgData name="Seongjin Lee" userId="60bacaf3-c320-4c62-bcf4-3813af67fb3a" providerId="ADAL" clId="{77EAE905-C348-42ED-8963-7AA2358CFCEE}" dt="2018-08-06T04:49:50.774" v="82"/>
          <ac:inkMkLst>
            <pc:docMk/>
            <pc:sldMk cId="1157471716" sldId="535"/>
            <ac:inkMk id="16" creationId="{0711DBEB-6FFE-4F63-A577-AD89400D1CD5}"/>
          </ac:inkMkLst>
        </pc:inkChg>
      </pc:sldChg>
      <pc:sldChg chg="addSp">
        <pc:chgData name="Seongjin Lee" userId="60bacaf3-c320-4c62-bcf4-3813af67fb3a" providerId="ADAL" clId="{77EAE905-C348-42ED-8963-7AA2358CFCEE}" dt="2018-08-06T04:49:50.774" v="82"/>
        <pc:sldMkLst>
          <pc:docMk/>
          <pc:sldMk cId="1720256286" sldId="536"/>
        </pc:sldMkLst>
        <pc:inkChg chg="add">
          <ac:chgData name="Seongjin Lee" userId="60bacaf3-c320-4c62-bcf4-3813af67fb3a" providerId="ADAL" clId="{77EAE905-C348-42ED-8963-7AA2358CFCEE}" dt="2018-08-06T04:49:50.774" v="82"/>
          <ac:inkMkLst>
            <pc:docMk/>
            <pc:sldMk cId="1720256286" sldId="536"/>
            <ac:inkMk id="9" creationId="{6C30ACA1-C8EE-4FFC-B8A6-E0834BED99C9}"/>
          </ac:inkMkLst>
        </pc:inkChg>
      </pc:sldChg>
      <pc:sldChg chg="addSp">
        <pc:chgData name="Seongjin Lee" userId="60bacaf3-c320-4c62-bcf4-3813af67fb3a" providerId="ADAL" clId="{77EAE905-C348-42ED-8963-7AA2358CFCEE}" dt="2018-08-06T04:49:50.774" v="82"/>
        <pc:sldMkLst>
          <pc:docMk/>
          <pc:sldMk cId="775059241" sldId="537"/>
        </pc:sldMkLst>
        <pc:inkChg chg="add">
          <ac:chgData name="Seongjin Lee" userId="60bacaf3-c320-4c62-bcf4-3813af67fb3a" providerId="ADAL" clId="{77EAE905-C348-42ED-8963-7AA2358CFCEE}" dt="2018-08-06T04:49:50.774" v="82"/>
          <ac:inkMkLst>
            <pc:docMk/>
            <pc:sldMk cId="775059241" sldId="537"/>
            <ac:inkMk id="3" creationId="{0382D024-1AEB-489F-A533-9F207D2762EE}"/>
          </ac:inkMkLst>
        </pc:inkChg>
      </pc:sldChg>
      <pc:sldChg chg="addSp">
        <pc:chgData name="Seongjin Lee" userId="60bacaf3-c320-4c62-bcf4-3813af67fb3a" providerId="ADAL" clId="{77EAE905-C348-42ED-8963-7AA2358CFCEE}" dt="2018-08-06T04:49:50.774" v="82"/>
        <pc:sldMkLst>
          <pc:docMk/>
          <pc:sldMk cId="1932344432" sldId="538"/>
        </pc:sldMkLst>
        <pc:inkChg chg="add">
          <ac:chgData name="Seongjin Lee" userId="60bacaf3-c320-4c62-bcf4-3813af67fb3a" providerId="ADAL" clId="{77EAE905-C348-42ED-8963-7AA2358CFCEE}" dt="2018-08-06T04:49:50.774" v="82"/>
          <ac:inkMkLst>
            <pc:docMk/>
            <pc:sldMk cId="1932344432" sldId="538"/>
            <ac:inkMk id="6" creationId="{D468994F-9D2E-4239-9201-7D174B2A5496}"/>
          </ac:inkMkLst>
        </pc:inkChg>
      </pc:sldChg>
      <pc:sldChg chg="addSp">
        <pc:chgData name="Seongjin Lee" userId="60bacaf3-c320-4c62-bcf4-3813af67fb3a" providerId="ADAL" clId="{77EAE905-C348-42ED-8963-7AA2358CFCEE}" dt="2018-08-06T04:49:50.774" v="82"/>
        <pc:sldMkLst>
          <pc:docMk/>
          <pc:sldMk cId="517675043" sldId="539"/>
        </pc:sldMkLst>
        <pc:inkChg chg="add">
          <ac:chgData name="Seongjin Lee" userId="60bacaf3-c320-4c62-bcf4-3813af67fb3a" providerId="ADAL" clId="{77EAE905-C348-42ED-8963-7AA2358CFCEE}" dt="2018-08-06T04:49:50.774" v="82"/>
          <ac:inkMkLst>
            <pc:docMk/>
            <pc:sldMk cId="517675043" sldId="539"/>
            <ac:inkMk id="4" creationId="{8736C467-95E6-4661-B2C0-AB6529D92AE5}"/>
          </ac:inkMkLst>
        </pc:inkChg>
      </pc:sldChg>
      <pc:sldChg chg="addSp">
        <pc:chgData name="Seongjin Lee" userId="60bacaf3-c320-4c62-bcf4-3813af67fb3a" providerId="ADAL" clId="{77EAE905-C348-42ED-8963-7AA2358CFCEE}" dt="2018-08-06T04:49:50.774" v="82"/>
        <pc:sldMkLst>
          <pc:docMk/>
          <pc:sldMk cId="1108193704" sldId="540"/>
        </pc:sldMkLst>
        <pc:inkChg chg="add">
          <ac:chgData name="Seongjin Lee" userId="60bacaf3-c320-4c62-bcf4-3813af67fb3a" providerId="ADAL" clId="{77EAE905-C348-42ED-8963-7AA2358CFCEE}" dt="2018-08-06T04:49:50.774" v="82"/>
          <ac:inkMkLst>
            <pc:docMk/>
            <pc:sldMk cId="1108193704" sldId="540"/>
            <ac:inkMk id="4" creationId="{B10A1BA7-BEF0-47B2-BF3B-DDE3DE4E1445}"/>
          </ac:inkMkLst>
        </pc:inkChg>
      </pc:sldChg>
      <pc:sldChg chg="addSp">
        <pc:chgData name="Seongjin Lee" userId="60bacaf3-c320-4c62-bcf4-3813af67fb3a" providerId="ADAL" clId="{77EAE905-C348-42ED-8963-7AA2358CFCEE}" dt="2018-08-06T04:49:50.774" v="82"/>
        <pc:sldMkLst>
          <pc:docMk/>
          <pc:sldMk cId="285912697" sldId="541"/>
        </pc:sldMkLst>
        <pc:inkChg chg="add">
          <ac:chgData name="Seongjin Lee" userId="60bacaf3-c320-4c62-bcf4-3813af67fb3a" providerId="ADAL" clId="{77EAE905-C348-42ED-8963-7AA2358CFCEE}" dt="2018-08-06T04:49:50.774" v="82"/>
          <ac:inkMkLst>
            <pc:docMk/>
            <pc:sldMk cId="285912697" sldId="541"/>
            <ac:inkMk id="5" creationId="{A47CACEC-6EA1-4154-AD24-EB28FC5C4AD4}"/>
          </ac:inkMkLst>
        </pc:inkChg>
      </pc:sldChg>
      <pc:sldChg chg="addSp">
        <pc:chgData name="Seongjin Lee" userId="60bacaf3-c320-4c62-bcf4-3813af67fb3a" providerId="ADAL" clId="{77EAE905-C348-42ED-8963-7AA2358CFCEE}" dt="2018-08-06T04:49:50.774" v="82"/>
        <pc:sldMkLst>
          <pc:docMk/>
          <pc:sldMk cId="1413780140" sldId="542"/>
        </pc:sldMkLst>
        <pc:inkChg chg="add">
          <ac:chgData name="Seongjin Lee" userId="60bacaf3-c320-4c62-bcf4-3813af67fb3a" providerId="ADAL" clId="{77EAE905-C348-42ED-8963-7AA2358CFCEE}" dt="2018-08-06T04:49:50.774" v="82"/>
          <ac:inkMkLst>
            <pc:docMk/>
            <pc:sldMk cId="1413780140" sldId="542"/>
            <ac:inkMk id="5" creationId="{705C0ADE-9CC6-4A31-8C23-496A6A71BC2B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08FC1-04D0-478B-8E44-402FFF62248A}" type="datetimeFigureOut">
              <a:rPr lang="ko-KR" altLang="en-US" smtClean="0"/>
              <a:t>2018-09-03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7B364-9136-49C4-836B-9833B3C5BA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7924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56D40-764E-476E-B5E6-4049846BDF68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ADBE4-966B-4F0C-AF81-59D2D1B84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76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ADBE4-966B-4F0C-AF81-59D2D1B847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51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828452" y="846000"/>
            <a:ext cx="4687098" cy="830997"/>
          </a:xfrm>
          <a:noFill/>
        </p:spPr>
        <p:txBody>
          <a:bodyPr wrap="none" lIns="0" tIns="0" rIns="0" bIns="0" rtlCol="0">
            <a:noAutofit/>
          </a:bodyPr>
          <a:lstStyle>
            <a:lvl1pPr marL="0" indent="0" algn="l" defTabSz="457200" rtl="0" eaLnBrk="1" latinLnBrk="0" hangingPunct="1">
              <a:buNone/>
              <a:def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8D9DD8"/>
                </a:solidFill>
                <a:effectLst/>
                <a:uLnTx/>
                <a:uFillTx/>
                <a:latin typeface="+mj-ea"/>
                <a:ea typeface="+mj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UNIT 33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8452" y="1906719"/>
            <a:ext cx="6912841" cy="1522281"/>
          </a:xfrm>
          <a:noFill/>
        </p:spPr>
        <p:txBody>
          <a:bodyPr wrap="square" lIns="0" tIns="0" rIns="0" bIns="0" rtlCol="0" anchor="t" anchorCtr="0">
            <a:noAutofit/>
          </a:bodyPr>
          <a:lstStyle>
            <a:lvl1pPr marL="0" algn="l" defTabSz="457200" rtl="0" eaLnBrk="1" latinLnBrk="0" hangingPunct="1">
              <a:defRPr lang="en-US" sz="4800" b="1" kern="1200" dirty="0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AutoShape 2" descr="Image result for 경상대학교"/>
          <p:cNvSpPr>
            <a:spLocks noChangeAspect="1" noChangeArrowheads="1"/>
          </p:cNvSpPr>
          <p:nvPr userDrawn="1"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+mj-ea"/>
              <a:ea typeface="+mj-ea"/>
            </a:endParaRPr>
          </a:p>
        </p:txBody>
      </p:sp>
      <p:sp>
        <p:nvSpPr>
          <p:cNvPr id="6" name="직사각형 5"/>
          <p:cNvSpPr/>
          <p:nvPr userDrawn="1"/>
        </p:nvSpPr>
        <p:spPr>
          <a:xfrm>
            <a:off x="78654" y="5502852"/>
            <a:ext cx="7085661" cy="1209747"/>
          </a:xfrm>
          <a:prstGeom prst="rect">
            <a:avLst/>
          </a:prstGeom>
          <a:solidFill>
            <a:srgbClr val="F6E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266712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10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830388" y="5078133"/>
            <a:ext cx="5329237" cy="423749"/>
          </a:xfrm>
        </p:spPr>
        <p:txBody>
          <a:bodyPr tIns="18288" bIns="18288"/>
          <a:lstStyle>
            <a:lvl1pPr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1967321" y="5513243"/>
            <a:ext cx="5216365" cy="935037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300"/>
              </a:spcBef>
              <a:defRPr sz="1300">
                <a:solidFill>
                  <a:srgbClr val="373737"/>
                </a:solidFill>
              </a:defRPr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100"/>
              </a:spcBef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1868332" y="1553021"/>
            <a:ext cx="5278773" cy="3312262"/>
          </a:xfrm>
          <a:effectLst>
            <a:outerShdw blurRad="190500" dist="63500" dir="2700000">
              <a:srgbClr val="000000">
                <a:alpha val="43000"/>
              </a:srgbClr>
            </a:outerShdw>
          </a:effectLst>
        </p:spPr>
        <p:txBody>
          <a:bodyPr rtlCol="0">
            <a:no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Programming Language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F1395-DF07-7644-8D70-6CD057F69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5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726889" y="1519159"/>
            <a:ext cx="5329237" cy="323753"/>
          </a:xfrm>
        </p:spPr>
        <p:txBody>
          <a:bodyPr tIns="18288" bIns="18288"/>
          <a:lstStyle>
            <a:lvl1pPr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2838920" y="1854654"/>
            <a:ext cx="5216365" cy="909716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300"/>
              </a:spcBef>
              <a:defRPr sz="1200">
                <a:solidFill>
                  <a:srgbClr val="373737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2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984284" y="1519157"/>
            <a:ext cx="1530900" cy="1266038"/>
          </a:xfrm>
          <a:effectLst>
            <a:outerShdw blurRad="190500" dist="63500" dir="2700000">
              <a:srgbClr val="000000">
                <a:alpha val="43000"/>
              </a:srgbClr>
            </a:outerShdw>
          </a:effectLst>
        </p:spPr>
        <p:txBody>
          <a:bodyPr rtlCol="0">
            <a:no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984284" y="3113027"/>
            <a:ext cx="1530900" cy="1266038"/>
          </a:xfrm>
          <a:effectLst>
            <a:outerShdw blurRad="190500" dist="63500" dir="2700000">
              <a:srgbClr val="000000">
                <a:alpha val="43000"/>
              </a:srgbClr>
            </a:outerShdw>
          </a:effectLst>
        </p:spPr>
        <p:txBody>
          <a:bodyPr rtlCol="0">
            <a:no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984284" y="4706897"/>
            <a:ext cx="1530900" cy="1266038"/>
          </a:xfrm>
          <a:effectLst>
            <a:outerShdw blurRad="190500" dist="63500" dir="2700000">
              <a:srgbClr val="000000">
                <a:alpha val="43000"/>
              </a:srgbClr>
            </a:outerShdw>
          </a:effectLst>
        </p:spPr>
        <p:txBody>
          <a:bodyPr rtlCol="0">
            <a:no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2726889" y="3113029"/>
            <a:ext cx="5329237" cy="323753"/>
          </a:xfrm>
        </p:spPr>
        <p:txBody>
          <a:bodyPr tIns="18288" bIns="18288"/>
          <a:lstStyle>
            <a:lvl1pPr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2"/>
          </p:nvPr>
        </p:nvSpPr>
        <p:spPr>
          <a:xfrm>
            <a:off x="2838920" y="3448524"/>
            <a:ext cx="5216365" cy="909716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300"/>
              </a:spcBef>
              <a:defRPr sz="1200">
                <a:solidFill>
                  <a:srgbClr val="373737"/>
                </a:solidFill>
              </a:defRPr>
            </a:lvl1pPr>
            <a:lvl2pPr>
              <a:defRPr sz="1100"/>
            </a:lvl2pPr>
            <a:lvl3pPr>
              <a:defRPr sz="11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3"/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2726889" y="4706900"/>
            <a:ext cx="5329237" cy="323753"/>
          </a:xfrm>
        </p:spPr>
        <p:txBody>
          <a:bodyPr tIns="18288" bIns="18288"/>
          <a:lstStyle>
            <a:lvl1pPr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2838920" y="5042395"/>
            <a:ext cx="5216365" cy="909716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300"/>
              </a:spcBef>
              <a:defRPr sz="1200">
                <a:solidFill>
                  <a:srgbClr val="373737"/>
                </a:solidFill>
              </a:defRPr>
            </a:lvl1pPr>
            <a:lvl2pPr>
              <a:defRPr sz="1100"/>
            </a:lvl2pPr>
            <a:lvl3pPr>
              <a:defRPr sz="11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Programming Language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D706A-52FD-E64D-AE1E-7C9D69A6B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55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98996" y="1400681"/>
            <a:ext cx="3266506" cy="5140855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944322" y="1271542"/>
            <a:ext cx="4576923" cy="423339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944322" y="1707014"/>
            <a:ext cx="4576923" cy="4209134"/>
          </a:xfrm>
        </p:spPr>
        <p:txBody>
          <a:bodyPr/>
          <a:lstStyle>
            <a:lvl1pPr>
              <a:lnSpc>
                <a:spcPct val="100000"/>
              </a:lnSpc>
              <a:spcBef>
                <a:spcPts val="400"/>
              </a:spcBef>
              <a:defRPr sz="1400"/>
            </a:lvl1pPr>
            <a:lvl2pPr>
              <a:lnSpc>
                <a:spcPct val="100000"/>
              </a:lnSpc>
              <a:spcBef>
                <a:spcPts val="3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lnSpc>
                <a:spcPct val="100000"/>
              </a:lnSpc>
              <a:spcBef>
                <a:spcPts val="100"/>
              </a:spcBef>
              <a:defRPr sz="1050"/>
            </a:lvl4pPr>
            <a:lvl5pPr>
              <a:lnSpc>
                <a:spcPct val="100000"/>
              </a:lnSpc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Programming Language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1BB04-64BC-524B-8E69-A4BB3B716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79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6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7538" y="748130"/>
            <a:ext cx="4501662" cy="800724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995615" y="6547962"/>
            <a:ext cx="1288163" cy="29256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21923" y="6547962"/>
            <a:ext cx="2086022" cy="292565"/>
          </a:xfrm>
        </p:spPr>
        <p:txBody>
          <a:bodyPr/>
          <a:lstStyle/>
          <a:p>
            <a:r>
              <a:rPr lang="en-US"/>
              <a:t>Introduction to Programming Language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95846" y="6547962"/>
            <a:ext cx="890953" cy="292565"/>
          </a:xfrm>
        </p:spPr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938527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803677" y="1730693"/>
            <a:ext cx="4035523" cy="423339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000" b="0" kern="1200" cap="small" dirty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</a:pPr>
            <a:r>
              <a:rPr lang="en-US" dirty="0"/>
              <a:t>Click to edit Master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865077" y="2139462"/>
            <a:ext cx="3974124" cy="4073769"/>
          </a:xfrm>
        </p:spPr>
        <p:txBody>
          <a:bodyPr/>
          <a:lstStyle>
            <a:lvl1pPr>
              <a:lnSpc>
                <a:spcPct val="100000"/>
              </a:lnSpc>
              <a:spcBef>
                <a:spcPts val="400"/>
              </a:spcBef>
              <a:defRPr sz="1400"/>
            </a:lvl1pPr>
            <a:lvl2pPr>
              <a:lnSpc>
                <a:spcPct val="100000"/>
              </a:lnSpc>
              <a:spcBef>
                <a:spcPts val="3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lnSpc>
                <a:spcPct val="100000"/>
              </a:lnSpc>
              <a:spcBef>
                <a:spcPts val="100"/>
              </a:spcBef>
              <a:defRPr sz="1050"/>
            </a:lvl4pPr>
            <a:lvl5pPr>
              <a:lnSpc>
                <a:spcPct val="100000"/>
              </a:lnSpc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934308" y="0"/>
            <a:ext cx="1938527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0" y="2286001"/>
            <a:ext cx="1938527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934308" y="2286001"/>
            <a:ext cx="1938527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0" y="4572000"/>
            <a:ext cx="1938527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1934308" y="4572000"/>
            <a:ext cx="1938527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78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Wash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orld-map_wash2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68425"/>
            <a:ext cx="9144000" cy="44639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29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ashout Ma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orld-map_wash2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68425"/>
            <a:ext cx="9144000" cy="4465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1942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81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orld-map_10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04888"/>
            <a:ext cx="9144000" cy="446393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783013"/>
            <a:ext cx="9144000" cy="1571625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4127744"/>
            <a:ext cx="9144000" cy="825867"/>
          </a:xfrm>
        </p:spPr>
        <p:txBody>
          <a:bodyPr wrap="square" anchor="ctr" anchorCtr="0">
            <a:noAutofit/>
          </a:bodyPr>
          <a:lstStyle>
            <a:lvl1pPr marL="0" indent="0" algn="ctr" defTabSz="457200" rtl="0" eaLnBrk="1" latinLnBrk="0" hangingPunct="1">
              <a:buNone/>
              <a:defRPr lang="en-US" sz="4400" b="1" kern="1200" cap="all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en-US" dirty="0"/>
              <a:t>Statement here</a:t>
            </a:r>
          </a:p>
        </p:txBody>
      </p:sp>
    </p:spTree>
    <p:extLst>
      <p:ext uri="{BB962C8B-B14F-4D97-AF65-F5344CB8AC3E}">
        <p14:creationId xmlns:p14="http://schemas.microsoft.com/office/powerpoint/2010/main" val="39871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12 and Statement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-1" y="228600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2285999" y="228600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-1" y="457200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2285999" y="457200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4571999" y="228600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858000" y="228600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4571999" y="457200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6858000" y="457200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0" y="3783013"/>
            <a:ext cx="9144000" cy="1572768"/>
          </a:xfrm>
          <a:solidFill>
            <a:srgbClr val="00000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buNone/>
              <a:defRPr lang="en-US" sz="1600" kern="1200" dirty="0">
                <a:solidFill>
                  <a:srgbClr val="666666"/>
                </a:solidFill>
                <a:latin typeface="Verdana"/>
                <a:ea typeface="+mn-ea"/>
                <a:cs typeface="Verdana"/>
              </a:defRPr>
            </a:lvl1pPr>
          </a:lstStyle>
          <a:p>
            <a:pPr marL="0" lvl="0" indent="-225425" algn="ctr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Char char="•"/>
            </a:pPr>
            <a:r>
              <a:rPr lang="en-US" dirty="0"/>
              <a:t>Statement here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285999" y="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571999" y="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6858000" y="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4126524"/>
            <a:ext cx="9144000" cy="825867"/>
          </a:xfrm>
          <a:ln>
            <a:noFill/>
          </a:ln>
        </p:spPr>
        <p:txBody>
          <a:bodyPr wrap="square" anchor="ctr" anchorCtr="0">
            <a:noAutofit/>
          </a:bodyPr>
          <a:lstStyle>
            <a:lvl1pPr marL="0" indent="0" algn="ctr" defTabSz="457200" rtl="0" eaLnBrk="1" latinLnBrk="0" hangingPunct="1">
              <a:buNone/>
              <a:defRPr lang="en-US" sz="4400" b="1" kern="1200" cap="all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en-US" dirty="0"/>
              <a:t>Statement here</a:t>
            </a:r>
          </a:p>
        </p:txBody>
      </p:sp>
    </p:spTree>
    <p:extLst>
      <p:ext uri="{BB962C8B-B14F-4D97-AF65-F5344CB8AC3E}">
        <p14:creationId xmlns:p14="http://schemas.microsoft.com/office/powerpoint/2010/main" val="1737102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merica-globe_shadow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9014" y="203200"/>
            <a:ext cx="6640871" cy="666496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783013"/>
            <a:ext cx="9144000" cy="1571625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4127744"/>
            <a:ext cx="9144000" cy="825867"/>
          </a:xfrm>
        </p:spPr>
        <p:txBody>
          <a:bodyPr wrap="square" anchor="ctr" anchorCtr="0">
            <a:noAutofit/>
          </a:bodyPr>
          <a:lstStyle>
            <a:lvl1pPr marL="0" indent="0" algn="ctr" defTabSz="457200" rtl="0" eaLnBrk="1" latinLnBrk="0" hangingPunct="1">
              <a:buNone/>
              <a:defRPr lang="en-US" sz="4400" b="1" kern="1200" cap="all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en-US" dirty="0"/>
              <a:t>Statement here</a:t>
            </a:r>
          </a:p>
        </p:txBody>
      </p:sp>
    </p:spTree>
    <p:extLst>
      <p:ext uri="{BB962C8B-B14F-4D97-AF65-F5344CB8AC3E}">
        <p14:creationId xmlns:p14="http://schemas.microsoft.com/office/powerpoint/2010/main" val="1666413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merica-globe_shadow_smal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2880" y="332740"/>
            <a:ext cx="5059680" cy="5080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7769" y="3884054"/>
            <a:ext cx="4166148" cy="800724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995615" y="6547962"/>
            <a:ext cx="1288163" cy="29256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21923" y="6547962"/>
            <a:ext cx="2086022" cy="292565"/>
          </a:xfrm>
        </p:spPr>
        <p:txBody>
          <a:bodyPr/>
          <a:lstStyle/>
          <a:p>
            <a:r>
              <a:rPr lang="en-US"/>
              <a:t>Introduction to Programming Language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95846" y="6547962"/>
            <a:ext cx="890953" cy="292565"/>
          </a:xfrm>
        </p:spPr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708768" y="4699000"/>
            <a:ext cx="4112847" cy="1807308"/>
          </a:xfrm>
        </p:spPr>
        <p:txBody>
          <a:bodyPr/>
          <a:lstStyle>
            <a:lvl1pPr>
              <a:lnSpc>
                <a:spcPct val="100000"/>
              </a:lnSpc>
              <a:spcBef>
                <a:spcPts val="400"/>
              </a:spcBef>
              <a:defRPr sz="1200"/>
            </a:lvl1pPr>
            <a:lvl2pPr>
              <a:lnSpc>
                <a:spcPct val="100000"/>
              </a:lnSpc>
              <a:spcBef>
                <a:spcPts val="300"/>
              </a:spcBef>
              <a:defRPr sz="1100"/>
            </a:lvl2pPr>
            <a:lvl3pPr>
              <a:lnSpc>
                <a:spcPct val="100000"/>
              </a:lnSpc>
              <a:spcBef>
                <a:spcPts val="200"/>
              </a:spcBef>
              <a:defRPr sz="1050"/>
            </a:lvl3pPr>
            <a:lvl4pPr>
              <a:lnSpc>
                <a:spcPct val="100000"/>
              </a:lnSpc>
              <a:spcBef>
                <a:spcPts val="100"/>
              </a:spcBef>
              <a:defRPr sz="1000"/>
            </a:lvl4pPr>
            <a:lvl5pPr>
              <a:lnSpc>
                <a:spcPct val="100000"/>
              </a:lnSpc>
              <a:spcBef>
                <a:spcPts val="10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8291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Introduction to Programming Language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83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813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790700" y="990600"/>
            <a:ext cx="6756400" cy="3683000"/>
          </a:xfrm>
        </p:spPr>
        <p:txBody>
          <a:bodyPr/>
          <a:lstStyle>
            <a:lvl1pPr algn="r">
              <a:buNone/>
              <a:defRPr sz="6000" b="1" baseline="0">
                <a:solidFill>
                  <a:srgbClr val="F79646"/>
                </a:solidFill>
              </a:defRPr>
            </a:lvl1pPr>
          </a:lstStyle>
          <a:p>
            <a:pPr lvl="0"/>
            <a:r>
              <a:rPr lang="en-US" dirty="0"/>
              <a:t>Emphasis Slide</a:t>
            </a:r>
          </a:p>
          <a:p>
            <a:pPr lvl="0"/>
            <a:r>
              <a:rPr lang="en-US" dirty="0"/>
              <a:t>Used for making one important Point</a:t>
            </a:r>
          </a:p>
        </p:txBody>
      </p:sp>
    </p:spTree>
    <p:extLst>
      <p:ext uri="{BB962C8B-B14F-4D97-AF65-F5344CB8AC3E}">
        <p14:creationId xmlns:p14="http://schemas.microsoft.com/office/powerpoint/2010/main" val="1452766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1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73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83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6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995" y="1922202"/>
            <a:ext cx="8081453" cy="800724"/>
          </a:xfrm>
        </p:spPr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Introduction to Programming Language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261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995" y="1355147"/>
            <a:ext cx="8105496" cy="4964629"/>
          </a:xfrm>
        </p:spPr>
        <p:txBody>
          <a:bodyPr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600">
                <a:latin typeface="+mj-ea"/>
                <a:ea typeface="+mj-ea"/>
              </a:defRPr>
            </a:lvl2pPr>
            <a:lvl3pPr>
              <a:defRPr sz="140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Introduction to Programming Language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2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781" y="1188101"/>
            <a:ext cx="8107710" cy="800724"/>
          </a:xfrm>
        </p:spPr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87" y="2104039"/>
            <a:ext cx="7431304" cy="4215738"/>
          </a:xfrm>
        </p:spPr>
        <p:txBody>
          <a:bodyPr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600">
                <a:latin typeface="+mj-ea"/>
                <a:ea typeface="+mj-ea"/>
              </a:defRPr>
            </a:lvl2pPr>
            <a:lvl3pPr>
              <a:defRPr sz="140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Introduction to Programming Language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502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802513"/>
            <a:ext cx="6063565" cy="1525991"/>
          </a:xfrm>
          <a:prstGeom prst="rect">
            <a:avLst/>
          </a:prstGeom>
          <a:solidFill>
            <a:srgbClr val="6867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ea"/>
              <a:ea typeface="+mj-ea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237838" y="3041745"/>
            <a:ext cx="4906162" cy="860290"/>
          </a:xfrm>
          <a:prstGeom prst="rect">
            <a:avLst/>
          </a:prstGeom>
          <a:solidFill>
            <a:srgbClr val="BC65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ea"/>
              <a:ea typeface="+mj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903" y="2007073"/>
            <a:ext cx="5357451" cy="1016006"/>
          </a:xfrm>
        </p:spPr>
        <p:txBody>
          <a:bodyPr anchor="ctr"/>
          <a:lstStyle>
            <a:lvl1pPr algn="ctr">
              <a:defRPr sz="2800" b="0" i="0" cap="all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9607" y="3051981"/>
            <a:ext cx="3974883" cy="792411"/>
          </a:xfrm>
        </p:spPr>
        <p:txBody>
          <a:bodyPr anchor="ctr"/>
          <a:lstStyle>
            <a:lvl1pPr marL="0" indent="0" algn="l">
              <a:buNone/>
              <a:defRPr sz="1700" b="0" cap="all">
                <a:solidFill>
                  <a:schemeClr val="bg1"/>
                </a:solidFill>
                <a:latin typeface="+mj-ea"/>
                <a:ea typeface="+mj-e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683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996" y="1052514"/>
            <a:ext cx="3953364" cy="5372050"/>
          </a:xfrm>
        </p:spPr>
        <p:txBody>
          <a:bodyPr>
            <a:normAutofit/>
          </a:bodyPr>
          <a:lstStyle>
            <a:lvl1pPr>
              <a:defRPr sz="1600">
                <a:latin typeface="+mj-ea"/>
                <a:ea typeface="+mj-ea"/>
              </a:defRPr>
            </a:lvl1pPr>
            <a:lvl2pPr>
              <a:defRPr sz="1400">
                <a:latin typeface="+mj-ea"/>
                <a:ea typeface="+mj-ea"/>
              </a:defRPr>
            </a:lvl2pPr>
            <a:lvl3pPr>
              <a:defRPr sz="1200">
                <a:latin typeface="+mj-ea"/>
                <a:ea typeface="+mj-ea"/>
              </a:defRPr>
            </a:lvl3pPr>
            <a:lvl4pPr>
              <a:defRPr sz="1100">
                <a:latin typeface="+mj-ea"/>
                <a:ea typeface="+mj-ea"/>
              </a:defRPr>
            </a:lvl4pPr>
            <a:lvl5pPr>
              <a:defRPr sz="1100">
                <a:latin typeface="+mj-ea"/>
                <a:ea typeface="+mj-e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153" y="1052514"/>
            <a:ext cx="3976008" cy="5372050"/>
          </a:xfrm>
        </p:spPr>
        <p:txBody>
          <a:bodyPr>
            <a:normAutofit/>
          </a:bodyPr>
          <a:lstStyle>
            <a:lvl1pPr>
              <a:defRPr sz="1600">
                <a:latin typeface="+mj-ea"/>
                <a:ea typeface="+mj-ea"/>
              </a:defRPr>
            </a:lvl1pPr>
            <a:lvl2pPr>
              <a:defRPr sz="1400">
                <a:latin typeface="+mj-ea"/>
                <a:ea typeface="+mj-ea"/>
              </a:defRPr>
            </a:lvl2pPr>
            <a:lvl3pPr>
              <a:defRPr sz="1200">
                <a:latin typeface="+mj-ea"/>
                <a:ea typeface="+mj-ea"/>
              </a:defRPr>
            </a:lvl3pPr>
            <a:lvl4pPr>
              <a:defRPr sz="1100">
                <a:latin typeface="+mj-ea"/>
                <a:ea typeface="+mj-ea"/>
              </a:defRPr>
            </a:lvl4pPr>
            <a:lvl5pPr>
              <a:defRPr sz="1100">
                <a:latin typeface="+mj-ea"/>
                <a:ea typeface="+mj-e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Introduction to Programming Language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7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995" y="983189"/>
            <a:ext cx="3960832" cy="568669"/>
          </a:xfrm>
        </p:spPr>
        <p:txBody>
          <a:bodyPr tIns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rgbClr val="A6A401"/>
                </a:solidFill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995" y="1562099"/>
            <a:ext cx="3960832" cy="4920071"/>
          </a:xfrm>
        </p:spPr>
        <p:txBody>
          <a:bodyPr/>
          <a:lstStyle>
            <a:lvl1pPr>
              <a:defRPr sz="1600">
                <a:solidFill>
                  <a:srgbClr val="504B4B"/>
                </a:solidFill>
                <a:latin typeface="+mj-ea"/>
                <a:ea typeface="+mj-ea"/>
              </a:defRPr>
            </a:lvl1pPr>
            <a:lvl2pPr>
              <a:defRPr sz="1400">
                <a:solidFill>
                  <a:srgbClr val="504B4B"/>
                </a:solidFill>
                <a:latin typeface="+mj-ea"/>
                <a:ea typeface="+mj-ea"/>
              </a:defRPr>
            </a:lvl2pPr>
            <a:lvl3pPr>
              <a:defRPr sz="1200">
                <a:solidFill>
                  <a:srgbClr val="504B4B"/>
                </a:solidFill>
                <a:latin typeface="+mj-ea"/>
                <a:ea typeface="+mj-ea"/>
              </a:defRPr>
            </a:lvl3pPr>
            <a:lvl4pPr>
              <a:defRPr sz="1100">
                <a:solidFill>
                  <a:srgbClr val="504B4B"/>
                </a:solidFill>
                <a:latin typeface="+mj-ea"/>
                <a:ea typeface="+mj-ea"/>
              </a:defRPr>
            </a:lvl4pPr>
            <a:lvl5pPr>
              <a:defRPr sz="1100">
                <a:solidFill>
                  <a:srgbClr val="504B4B"/>
                </a:solidFill>
                <a:latin typeface="+mj-ea"/>
                <a:ea typeface="+mj-e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607" y="983189"/>
            <a:ext cx="3976008" cy="568669"/>
          </a:xfrm>
        </p:spPr>
        <p:txBody>
          <a:bodyPr tIns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rgbClr val="A6A401"/>
                </a:solidFill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607" y="1562099"/>
            <a:ext cx="3976008" cy="4920071"/>
          </a:xfrm>
        </p:spPr>
        <p:txBody>
          <a:bodyPr/>
          <a:lstStyle>
            <a:lvl1pPr>
              <a:defRPr sz="1600">
                <a:solidFill>
                  <a:srgbClr val="504B4B"/>
                </a:solidFill>
                <a:latin typeface="+mj-ea"/>
                <a:ea typeface="+mj-ea"/>
              </a:defRPr>
            </a:lvl1pPr>
            <a:lvl2pPr>
              <a:defRPr sz="1400">
                <a:solidFill>
                  <a:srgbClr val="504B4B"/>
                </a:solidFill>
                <a:latin typeface="+mj-ea"/>
                <a:ea typeface="+mj-ea"/>
              </a:defRPr>
            </a:lvl2pPr>
            <a:lvl3pPr>
              <a:defRPr sz="1200">
                <a:solidFill>
                  <a:srgbClr val="504B4B"/>
                </a:solidFill>
                <a:latin typeface="+mj-ea"/>
                <a:ea typeface="+mj-ea"/>
              </a:defRPr>
            </a:lvl3pPr>
            <a:lvl4pPr>
              <a:defRPr sz="1100">
                <a:solidFill>
                  <a:srgbClr val="504B4B"/>
                </a:solidFill>
                <a:latin typeface="+mj-ea"/>
                <a:ea typeface="+mj-ea"/>
              </a:defRPr>
            </a:lvl4pPr>
            <a:lvl5pPr>
              <a:defRPr sz="1100">
                <a:solidFill>
                  <a:srgbClr val="504B4B"/>
                </a:solidFill>
                <a:latin typeface="+mj-ea"/>
                <a:ea typeface="+mj-e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Introduction to Programming Language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7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20890" y="5330091"/>
            <a:ext cx="3606765" cy="1057841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300"/>
              </a:spcBef>
              <a:defRPr sz="1300"/>
            </a:lvl1pPr>
            <a:lvl2pPr>
              <a:lnSpc>
                <a:spcPct val="100000"/>
              </a:lnSpc>
              <a:spcBef>
                <a:spcPts val="30"/>
              </a:spcBef>
              <a:defRPr sz="1200"/>
            </a:lvl2pPr>
            <a:lvl3pPr>
              <a:lnSpc>
                <a:spcPct val="100000"/>
              </a:lnSpc>
              <a:spcBef>
                <a:spcPts val="30"/>
              </a:spcBef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629607" y="4893679"/>
            <a:ext cx="4287895" cy="423749"/>
          </a:xfrm>
        </p:spPr>
        <p:txBody>
          <a:bodyPr tIns="18288" bIns="18288"/>
          <a:lstStyle>
            <a:lvl1pPr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1173187" y="1586793"/>
            <a:ext cx="4930054" cy="3125788"/>
          </a:xfrm>
          <a:effectLst>
            <a:outerShdw blurRad="190500" dist="63500" dir="2700000">
              <a:srgbClr val="000000">
                <a:alpha val="43000"/>
              </a:srgbClr>
            </a:outerShdw>
          </a:effectLst>
        </p:spPr>
        <p:txBody>
          <a:bodyPr rtlCol="0">
            <a:no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Programming Language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3CD29-3FF4-6D4C-91CD-B76B0411C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2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258" y="375829"/>
            <a:ext cx="8107710" cy="8007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995" y="1355148"/>
            <a:ext cx="8106620" cy="4964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47962"/>
            <a:ext cx="2133600" cy="2925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4"/>
                </a:solidFill>
                <a:latin typeface="+mj-ea"/>
                <a:ea typeface="+mj-ea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47962"/>
            <a:ext cx="2895600" cy="2925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4"/>
                </a:solidFill>
                <a:latin typeface="+mj-ea"/>
                <a:ea typeface="+mj-ea"/>
              </a:defRPr>
            </a:lvl1pPr>
          </a:lstStyle>
          <a:p>
            <a:r>
              <a:rPr lang="en-US"/>
              <a:t>Introduction to Programming Language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47962"/>
            <a:ext cx="2133600" cy="2925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/>
                </a:solidFill>
                <a:latin typeface="+mj-ea"/>
                <a:ea typeface="+mj-ea"/>
              </a:defRPr>
            </a:lvl1pPr>
          </a:lstStyle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2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b="0" kern="1200">
          <a:solidFill>
            <a:srgbClr val="953D46"/>
          </a:solidFill>
          <a:latin typeface="+mj-ea"/>
          <a:ea typeface="+mj-ea"/>
          <a:cs typeface="+mj-cs"/>
        </a:defRPr>
      </a:lvl1pPr>
    </p:titleStyle>
    <p:bodyStyle>
      <a:lvl1pPr marL="225425" indent="-225425" algn="l" defTabSz="457200" rtl="0" eaLnBrk="1" latinLnBrk="0" hangingPunct="1">
        <a:lnSpc>
          <a:spcPct val="110000"/>
        </a:lnSpc>
        <a:spcBef>
          <a:spcPts val="600"/>
        </a:spcBef>
        <a:buFontTx/>
        <a:buBlip>
          <a:blip r:embed="rId27"/>
        </a:buBlip>
        <a:defRPr sz="1800" kern="1200">
          <a:solidFill>
            <a:srgbClr val="504B4B"/>
          </a:solidFill>
          <a:latin typeface="+mj-ea"/>
          <a:ea typeface="+mj-ea"/>
          <a:cs typeface="+mn-cs"/>
        </a:defRPr>
      </a:lvl1pPr>
      <a:lvl2pPr marL="573088" indent="-238125" algn="l" defTabSz="457200" rtl="0" eaLnBrk="1" latinLnBrk="0" hangingPunct="1">
        <a:lnSpc>
          <a:spcPct val="110000"/>
        </a:lnSpc>
        <a:spcBef>
          <a:spcPts val="500"/>
        </a:spcBef>
        <a:buFontTx/>
        <a:buBlip>
          <a:blip r:embed="rId28"/>
        </a:buBlip>
        <a:defRPr sz="1600" kern="1200">
          <a:solidFill>
            <a:srgbClr val="504B4B"/>
          </a:solidFill>
          <a:latin typeface="+mj-ea"/>
          <a:ea typeface="+mj-ea"/>
          <a:cs typeface="+mn-cs"/>
        </a:defRPr>
      </a:lvl2pPr>
      <a:lvl3pPr marL="860425" indent="-182563" algn="l" defTabSz="457200" rtl="0" eaLnBrk="1" latinLnBrk="0" hangingPunct="1">
        <a:lnSpc>
          <a:spcPct val="110000"/>
        </a:lnSpc>
        <a:spcBef>
          <a:spcPts val="300"/>
        </a:spcBef>
        <a:buFontTx/>
        <a:buBlip>
          <a:blip r:embed="rId29"/>
        </a:buBlip>
        <a:defRPr sz="1400" kern="1200">
          <a:solidFill>
            <a:srgbClr val="504B4B"/>
          </a:solidFill>
          <a:latin typeface="+mj-ea"/>
          <a:ea typeface="+mj-ea"/>
          <a:cs typeface="+mn-cs"/>
        </a:defRPr>
      </a:lvl3pPr>
      <a:lvl4pPr marL="1198563" indent="-225425" algn="l" defTabSz="457200" rtl="0" eaLnBrk="1" latinLnBrk="0" hangingPunct="1">
        <a:lnSpc>
          <a:spcPct val="110000"/>
        </a:lnSpc>
        <a:spcBef>
          <a:spcPts val="100"/>
        </a:spcBef>
        <a:buFontTx/>
        <a:buBlip>
          <a:blip r:embed="rId27"/>
        </a:buBlip>
        <a:defRPr sz="1200" kern="1200">
          <a:solidFill>
            <a:srgbClr val="504B4B"/>
          </a:solidFill>
          <a:latin typeface="+mj-ea"/>
          <a:ea typeface="+mj-ea"/>
          <a:cs typeface="+mn-cs"/>
        </a:defRPr>
      </a:lvl4pPr>
      <a:lvl5pPr marL="1544638" indent="-228600" algn="l" defTabSz="457200" rtl="0" eaLnBrk="1" latinLnBrk="0" hangingPunct="1">
        <a:lnSpc>
          <a:spcPct val="110000"/>
        </a:lnSpc>
        <a:spcBef>
          <a:spcPts val="0"/>
        </a:spcBef>
        <a:buFontTx/>
        <a:buBlip>
          <a:blip r:embed="rId27"/>
        </a:buBlip>
        <a:defRPr sz="1200" kern="1200">
          <a:solidFill>
            <a:srgbClr val="504B4B"/>
          </a:solidFill>
          <a:latin typeface="+mj-ea"/>
          <a:ea typeface="+mj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78654" y="5502852"/>
            <a:ext cx="7085661" cy="1209747"/>
          </a:xfrm>
          <a:prstGeom prst="rect">
            <a:avLst/>
          </a:prstGeom>
          <a:solidFill>
            <a:srgbClr val="FAE5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pic>
        <p:nvPicPr>
          <p:cNvPr id="1026" name="Picture 2" descr="https://scontent.xx.fbcdn.net/v/t1.0-9/13521923_1254972571210242_2207723619714677504_n.jpg?oh=08baff8067e7922d0c70d5ed8d420215&amp;oe=57F434A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9" r="24826"/>
          <a:stretch/>
        </p:blipFill>
        <p:spPr bwMode="auto">
          <a:xfrm>
            <a:off x="-54947" y="1612"/>
            <a:ext cx="9216000" cy="492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832118" y="836685"/>
            <a:ext cx="4687098" cy="830997"/>
          </a:xfrm>
        </p:spPr>
        <p:txBody>
          <a:bodyPr/>
          <a:lstStyle/>
          <a:p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DAY 03</a:t>
            </a:r>
          </a:p>
          <a:p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연산과 변수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1903" y="5790887"/>
            <a:ext cx="6106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953D46"/>
                </a:solidFill>
                <a:latin typeface="+mj-ea"/>
                <a:ea typeface="+mj-ea"/>
              </a:rPr>
              <a:t>모두의 </a:t>
            </a:r>
            <a:r>
              <a:rPr lang="ko-KR" altLang="en-US" b="1" dirty="0" err="1">
                <a:solidFill>
                  <a:srgbClr val="953D46"/>
                </a:solidFill>
                <a:latin typeface="+mj-ea"/>
                <a:ea typeface="+mj-ea"/>
              </a:rPr>
              <a:t>파이썬</a:t>
            </a:r>
            <a:r>
              <a:rPr lang="ko-KR" altLang="en-US" b="1" dirty="0">
                <a:solidFill>
                  <a:srgbClr val="953D46"/>
                </a:solidFill>
                <a:latin typeface="+mj-ea"/>
                <a:ea typeface="+mj-ea"/>
              </a:rPr>
              <a:t> </a:t>
            </a:r>
            <a:r>
              <a:rPr lang="en-US" altLang="ko-KR" dirty="0">
                <a:latin typeface="+mj-ea"/>
                <a:ea typeface="+mj-ea"/>
              </a:rPr>
              <a:t>20</a:t>
            </a:r>
            <a:r>
              <a:rPr lang="ko-KR" altLang="en-US" dirty="0">
                <a:latin typeface="+mj-ea"/>
                <a:ea typeface="+mj-ea"/>
              </a:rPr>
              <a:t>일 만에 배우는 프로그래밍 기초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87845" y="5106181"/>
            <a:ext cx="1720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i="1" dirty="0" err="1">
                <a:latin typeface="+mj-ea"/>
                <a:ea typeface="+mj-ea"/>
              </a:rPr>
              <a:t>likegnu@Facebook</a:t>
            </a:r>
            <a:endParaRPr lang="ko-KR" altLang="en-US" sz="1400" i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1273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순서도: 처리 7"/>
          <p:cNvSpPr/>
          <p:nvPr/>
        </p:nvSpPr>
        <p:spPr>
          <a:xfrm>
            <a:off x="0" y="0"/>
            <a:ext cx="539552" cy="476672"/>
          </a:xfrm>
          <a:prstGeom prst="flowChartProcess">
            <a:avLst/>
          </a:prstGeom>
          <a:solidFill>
            <a:srgbClr val="F84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err="1">
                <a:solidFill>
                  <a:schemeClr val="tx1"/>
                </a:solidFill>
              </a:rPr>
              <a:t>파이썬의</a:t>
            </a:r>
            <a:r>
              <a:rPr lang="ko-KR" altLang="en-US" dirty="0">
                <a:solidFill>
                  <a:schemeClr val="tx1"/>
                </a:solidFill>
              </a:rPr>
              <a:t> 변수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8995" y="1355147"/>
            <a:ext cx="8278316" cy="4964629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rgbClr val="953D46"/>
                </a:solidFill>
              </a:rPr>
              <a:t> </a:t>
            </a:r>
            <a:r>
              <a:rPr lang="ko-KR" altLang="en-US" dirty="0"/>
              <a:t>대화형 </a:t>
            </a:r>
            <a:r>
              <a:rPr lang="ko-KR" altLang="en-US" dirty="0" err="1"/>
              <a:t>셸에</a:t>
            </a:r>
            <a:r>
              <a:rPr lang="ko-KR" altLang="en-US" dirty="0"/>
              <a:t> 명령어를 입력하다 에러가 나면</a:t>
            </a:r>
            <a:r>
              <a:rPr lang="en-US" altLang="ko-KR" dirty="0"/>
              <a:t>?</a:t>
            </a:r>
            <a:br>
              <a:rPr lang="en-US" altLang="ko-KR" dirty="0"/>
            </a:br>
            <a:r>
              <a:rPr lang="en-US" altLang="ko-KR" sz="1000" dirty="0"/>
              <a:t>    </a:t>
            </a:r>
            <a:br>
              <a:rPr lang="en-US" altLang="ko-KR" dirty="0"/>
            </a:br>
            <a:r>
              <a:rPr lang="ko-KR" altLang="en-US" sz="1600" dirty="0"/>
              <a:t>대화형 </a:t>
            </a:r>
            <a:r>
              <a:rPr lang="ko-KR" altLang="en-US" sz="1600" dirty="0" err="1"/>
              <a:t>셸에서</a:t>
            </a:r>
            <a:r>
              <a:rPr lang="ko-KR" altLang="en-US" sz="1600" dirty="0"/>
              <a:t> 명령어를 입력하다 에러가 나면</a:t>
            </a:r>
            <a:r>
              <a:rPr lang="en-US" altLang="ko-KR" sz="1600" dirty="0"/>
              <a:t>, </a:t>
            </a:r>
            <a:r>
              <a:rPr lang="ko-KR" altLang="en-US" sz="1600" dirty="0"/>
              <a:t>에러가 생긴 원인을 찾아내 문장을 올바르게 입력한 다음 다시 한 번 실행하면 됩니다</a:t>
            </a:r>
            <a:r>
              <a:rPr lang="en-US" altLang="ko-KR" sz="1600" dirty="0"/>
              <a:t>. </a:t>
            </a:r>
            <a:r>
              <a:rPr lang="ko-KR" altLang="en-US" sz="1600" dirty="0"/>
              <a:t>매번 처음부터 다시 입력하기가 번거롭다면 다음과 같은 방법으로 수정해 보세요</a:t>
            </a:r>
            <a:r>
              <a:rPr lang="en-US" altLang="ko-KR" sz="1600" dirty="0"/>
              <a:t>.</a:t>
            </a:r>
            <a:br>
              <a:rPr lang="en-US" altLang="ko-KR" sz="1600" dirty="0"/>
            </a:br>
            <a:br>
              <a:rPr lang="en-US" altLang="ko-KR" sz="1600" dirty="0"/>
            </a:br>
            <a:r>
              <a:rPr lang="ko-KR" altLang="en-US" sz="1600" dirty="0"/>
              <a:t>① 잘못 입력해서 에러가 난 줄을 클릭합니다</a:t>
            </a:r>
            <a:r>
              <a:rPr lang="en-US" altLang="ko-KR" sz="1600" dirty="0"/>
              <a:t>.</a:t>
            </a:r>
            <a:br>
              <a:rPr lang="en-US" altLang="ko-KR" sz="1600" dirty="0"/>
            </a:br>
            <a:r>
              <a:rPr lang="ko-KR" altLang="en-US" sz="1600" dirty="0"/>
              <a:t>② </a:t>
            </a:r>
            <a:r>
              <a:rPr lang="en-US" altLang="ko-KR" sz="1600" dirty="0"/>
              <a:t>Enter </a:t>
            </a:r>
            <a:r>
              <a:rPr lang="ko-KR" altLang="en-US" sz="1600" dirty="0"/>
              <a:t>를 한 번 누르면 </a:t>
            </a:r>
            <a:r>
              <a:rPr lang="en-US" altLang="ko-KR" sz="1600" dirty="0"/>
              <a:t>&gt;&gt;&gt; </a:t>
            </a:r>
            <a:r>
              <a:rPr lang="ko-KR" altLang="en-US" sz="1600" dirty="0"/>
              <a:t>뒤에 잘못 입력한 줄이 자동으로 입력됩니다</a:t>
            </a:r>
            <a:r>
              <a:rPr lang="en-US" altLang="ko-KR" sz="1600" dirty="0"/>
              <a:t>.</a:t>
            </a:r>
            <a:br>
              <a:rPr lang="en-US" altLang="ko-KR" sz="1600" dirty="0"/>
            </a:br>
            <a:r>
              <a:rPr lang="ko-KR" altLang="en-US" sz="1600" dirty="0"/>
              <a:t>③ 자동으로 입력된 줄에서 잘못된 부분을 고치고 </a:t>
            </a:r>
            <a:r>
              <a:rPr lang="en-US" altLang="ko-KR" sz="1600" dirty="0"/>
              <a:t>Enter </a:t>
            </a:r>
            <a:r>
              <a:rPr lang="ko-KR" altLang="en-US" sz="1600" dirty="0"/>
              <a:t>를 누릅니다</a:t>
            </a:r>
            <a:r>
              <a:rPr lang="en-US" altLang="ko-KR" sz="1600" dirty="0"/>
              <a:t>.</a:t>
            </a:r>
            <a:br>
              <a:rPr lang="en-US" altLang="ko-KR" sz="1600" dirty="0"/>
            </a:br>
            <a:r>
              <a:rPr lang="ko-KR" altLang="en-US" sz="1600" dirty="0"/>
              <a:t>④ 수정된 줄에 대한 실행 결과를 얻을 수 있습니다</a:t>
            </a:r>
            <a:r>
              <a:rPr lang="en-US" altLang="ko-KR" sz="1600" dirty="0"/>
              <a:t>.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08520" y="15007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257" y="4070673"/>
            <a:ext cx="5846621" cy="2451808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781823" y="4953292"/>
            <a:ext cx="1292396" cy="20391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769621" y="5349971"/>
            <a:ext cx="1362204" cy="15288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769621" y="5502853"/>
            <a:ext cx="498100" cy="11521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80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순서도: 처리 7"/>
          <p:cNvSpPr/>
          <p:nvPr/>
        </p:nvSpPr>
        <p:spPr>
          <a:xfrm>
            <a:off x="0" y="0"/>
            <a:ext cx="539552" cy="476672"/>
          </a:xfrm>
          <a:prstGeom prst="flowChartProcess">
            <a:avLst/>
          </a:prstGeom>
          <a:solidFill>
            <a:srgbClr val="F84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>
                <a:solidFill>
                  <a:schemeClr val="tx1"/>
                </a:solidFill>
              </a:rPr>
              <a:t>파이썬의 연산자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8995" y="1632755"/>
            <a:ext cx="4303433" cy="4964629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solidFill>
                  <a:srgbClr val="953D46"/>
                </a:solidFill>
              </a:rPr>
              <a:t> </a:t>
            </a:r>
            <a:r>
              <a:rPr lang="ko-KR" altLang="en-US" sz="2000" dirty="0">
                <a:solidFill>
                  <a:srgbClr val="953D46"/>
                </a:solidFill>
              </a:rPr>
              <a:t>연산기호 의미 </a:t>
            </a:r>
            <a:r>
              <a:rPr lang="ko-KR" altLang="en-US" sz="2000" dirty="0">
                <a:solidFill>
                  <a:schemeClr val="tx1"/>
                </a:solidFill>
              </a:rPr>
              <a:t>유추해 보기</a:t>
            </a:r>
            <a:br>
              <a:rPr lang="en-US" altLang="ko-KR" sz="2000" dirty="0">
                <a:solidFill>
                  <a:schemeClr val="tx1"/>
                </a:solidFill>
              </a:rPr>
            </a:br>
            <a:br>
              <a:rPr lang="en-US" altLang="ko-KR" sz="2000" dirty="0">
                <a:solidFill>
                  <a:srgbClr val="953D46"/>
                </a:solidFill>
              </a:rPr>
            </a:br>
            <a:r>
              <a:rPr lang="en-US" altLang="ko-KR" sz="2000" dirty="0">
                <a:solidFill>
                  <a:srgbClr val="953D46"/>
                </a:solidFill>
              </a:rPr>
              <a:t>  </a:t>
            </a:r>
            <a:r>
              <a:rPr lang="en-US" altLang="ko-KR" sz="2000" dirty="0"/>
              <a:t>&gt;&gt;&gt; 7</a:t>
            </a:r>
            <a:r>
              <a:rPr lang="en-US" altLang="ko-KR" sz="2000" b="1" dirty="0"/>
              <a:t>+</a:t>
            </a:r>
            <a:r>
              <a:rPr lang="en-US" altLang="ko-KR" sz="2000" dirty="0"/>
              <a:t>4</a:t>
            </a:r>
          </a:p>
          <a:p>
            <a:pPr marL="347663" lvl="1" indent="0">
              <a:buNone/>
            </a:pPr>
            <a:r>
              <a:rPr lang="en-US" altLang="ko-KR" sz="2000" dirty="0"/>
              <a:t>11</a:t>
            </a:r>
          </a:p>
          <a:p>
            <a:pPr marL="347663" lvl="1" indent="0">
              <a:buNone/>
            </a:pPr>
            <a:r>
              <a:rPr lang="en-US" altLang="ko-KR" sz="2000" dirty="0"/>
              <a:t>&gt;&gt;&gt; 7</a:t>
            </a:r>
            <a:r>
              <a:rPr lang="en-US" altLang="ko-KR" sz="2000" b="1" dirty="0"/>
              <a:t>-</a:t>
            </a:r>
            <a:r>
              <a:rPr lang="en-US" altLang="ko-KR" sz="2000" dirty="0"/>
              <a:t>4</a:t>
            </a:r>
          </a:p>
          <a:p>
            <a:pPr marL="347663" lvl="1" indent="0">
              <a:buNone/>
            </a:pPr>
            <a:r>
              <a:rPr lang="en-US" altLang="ko-KR" sz="2000" dirty="0"/>
              <a:t>3</a:t>
            </a:r>
          </a:p>
          <a:p>
            <a:pPr marL="347663" lvl="1" indent="0">
              <a:buNone/>
            </a:pPr>
            <a:r>
              <a:rPr lang="en-US" altLang="ko-KR" sz="2000" dirty="0"/>
              <a:t>&gt;&gt;&gt; 7</a:t>
            </a:r>
            <a:r>
              <a:rPr lang="en-US" altLang="ko-KR" sz="2000" b="1" dirty="0"/>
              <a:t>*</a:t>
            </a:r>
            <a:r>
              <a:rPr lang="en-US" altLang="ko-KR" sz="2000" dirty="0"/>
              <a:t>4</a:t>
            </a:r>
          </a:p>
          <a:p>
            <a:pPr marL="347663" lvl="1" indent="0">
              <a:buNone/>
            </a:pPr>
            <a:r>
              <a:rPr lang="en-US" altLang="ko-KR" sz="2000" dirty="0"/>
              <a:t>28</a:t>
            </a:r>
          </a:p>
          <a:p>
            <a:pPr marL="347663" lvl="1" indent="0">
              <a:buNone/>
            </a:pPr>
            <a:r>
              <a:rPr lang="en-US" altLang="ko-KR" sz="2000" dirty="0"/>
              <a:t>&gt;&gt;&gt; 7</a:t>
            </a:r>
            <a:r>
              <a:rPr lang="en-US" altLang="ko-KR" sz="2000" b="1" dirty="0"/>
              <a:t>/</a:t>
            </a:r>
            <a:r>
              <a:rPr lang="en-US" altLang="ko-KR" sz="2000" dirty="0"/>
              <a:t>4</a:t>
            </a:r>
          </a:p>
          <a:p>
            <a:pPr marL="347663" lvl="1" indent="0">
              <a:buNone/>
            </a:pPr>
            <a:r>
              <a:rPr lang="en-US" altLang="ko-KR" sz="2000" dirty="0"/>
              <a:t>1.75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08520" y="15007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4819520" y="1632756"/>
            <a:ext cx="4303433" cy="4964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rgbClr val="504B4B"/>
                </a:solidFill>
                <a:latin typeface="+mn-ea"/>
                <a:ea typeface="+mn-ea"/>
                <a:cs typeface="+mn-cs"/>
              </a:defRPr>
            </a:lvl1pPr>
            <a:lvl2pPr marL="573088" indent="-238125" algn="l" defTabSz="4572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rgbClr val="504B4B"/>
                </a:solidFill>
                <a:latin typeface="+mn-ea"/>
                <a:ea typeface="+mn-ea"/>
                <a:cs typeface="+mn-cs"/>
              </a:defRPr>
            </a:lvl2pPr>
            <a:lvl3pPr marL="860425" indent="-182563" algn="l" defTabSz="457200" rtl="0" eaLnBrk="1" latinLnBrk="0" hangingPunct="1">
              <a:lnSpc>
                <a:spcPct val="110000"/>
              </a:lnSpc>
              <a:spcBef>
                <a:spcPts val="300"/>
              </a:spcBef>
              <a:buFontTx/>
              <a:buBlip>
                <a:blip r:embed="rId4"/>
              </a:buBlip>
              <a:defRPr sz="1400" kern="1200">
                <a:solidFill>
                  <a:srgbClr val="504B4B"/>
                </a:solidFill>
                <a:latin typeface="+mn-ea"/>
                <a:ea typeface="+mn-ea"/>
                <a:cs typeface="+mn-cs"/>
              </a:defRPr>
            </a:lvl3pPr>
            <a:lvl4pPr marL="1198563" indent="-225425" algn="l" defTabSz="457200" rtl="0" eaLnBrk="1" latinLnBrk="0" hangingPunct="1">
              <a:lnSpc>
                <a:spcPct val="110000"/>
              </a:lnSpc>
              <a:spcBef>
                <a:spcPts val="100"/>
              </a:spcBef>
              <a:buFontTx/>
              <a:buBlip>
                <a:blip r:embed="rId2"/>
              </a:buBlip>
              <a:defRPr sz="1200" kern="1200">
                <a:solidFill>
                  <a:srgbClr val="504B4B"/>
                </a:solidFill>
                <a:latin typeface="+mn-ea"/>
                <a:ea typeface="+mn-ea"/>
                <a:cs typeface="+mn-cs"/>
              </a:defRPr>
            </a:lvl4pPr>
            <a:lvl5pPr marL="1544638" indent="-228600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Tx/>
              <a:buBlip>
                <a:blip r:embed="rId2"/>
              </a:buBlip>
              <a:defRPr sz="1200" kern="1200">
                <a:solidFill>
                  <a:srgbClr val="504B4B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solidFill>
                  <a:srgbClr val="953D46"/>
                </a:solidFill>
              </a:rPr>
              <a:t> </a:t>
            </a:r>
            <a:r>
              <a:rPr lang="ko-KR" altLang="en-US" sz="2000" dirty="0">
                <a:solidFill>
                  <a:srgbClr val="953D46"/>
                </a:solidFill>
              </a:rPr>
              <a:t>연산기호 의미 </a:t>
            </a:r>
            <a:r>
              <a:rPr lang="ko-KR" altLang="en-US" sz="2000" dirty="0">
                <a:solidFill>
                  <a:schemeClr val="tx1"/>
                </a:solidFill>
              </a:rPr>
              <a:t>유추해 보기</a:t>
            </a:r>
            <a:br>
              <a:rPr lang="en-US" altLang="ko-KR" sz="2000" dirty="0">
                <a:solidFill>
                  <a:schemeClr val="tx1"/>
                </a:solidFill>
              </a:rPr>
            </a:br>
            <a:br>
              <a:rPr lang="en-US" altLang="ko-KR" sz="2000" dirty="0">
                <a:solidFill>
                  <a:srgbClr val="953D46"/>
                </a:solidFill>
              </a:rPr>
            </a:br>
            <a:r>
              <a:rPr lang="en-US" altLang="ko-KR" sz="2000" dirty="0">
                <a:solidFill>
                  <a:srgbClr val="953D46"/>
                </a:solidFill>
              </a:rPr>
              <a:t>  </a:t>
            </a:r>
            <a:r>
              <a:rPr lang="en-US" altLang="ko-KR" sz="2000" dirty="0"/>
              <a:t>&gt;&gt;&gt; 2</a:t>
            </a:r>
            <a:r>
              <a:rPr lang="en-US" altLang="ko-KR" sz="2000" b="1" dirty="0"/>
              <a:t>**</a:t>
            </a:r>
            <a:r>
              <a:rPr lang="en-US" altLang="ko-KR" sz="2000" dirty="0"/>
              <a:t>3</a:t>
            </a:r>
          </a:p>
          <a:p>
            <a:pPr marL="347663" lvl="1" indent="0">
              <a:buFontTx/>
              <a:buNone/>
            </a:pPr>
            <a:r>
              <a:rPr lang="en-US" altLang="ko-KR" sz="2000" dirty="0"/>
              <a:t>8</a:t>
            </a:r>
          </a:p>
          <a:p>
            <a:pPr marL="347663" lvl="1" indent="0">
              <a:buFontTx/>
              <a:buNone/>
            </a:pPr>
            <a:r>
              <a:rPr lang="en-US" altLang="ko-KR" sz="2000" dirty="0"/>
              <a:t>&gt;&gt;&gt; 7</a:t>
            </a:r>
            <a:r>
              <a:rPr lang="en-US" altLang="ko-KR" sz="2000" b="1" dirty="0"/>
              <a:t>//</a:t>
            </a:r>
            <a:r>
              <a:rPr lang="en-US" altLang="ko-KR" sz="2000" dirty="0"/>
              <a:t>4</a:t>
            </a:r>
          </a:p>
          <a:p>
            <a:pPr marL="347663" lvl="1" indent="0">
              <a:buFontTx/>
              <a:buNone/>
            </a:pPr>
            <a:r>
              <a:rPr lang="en-US" altLang="ko-KR" sz="2000" dirty="0"/>
              <a:t>1</a:t>
            </a:r>
          </a:p>
          <a:p>
            <a:pPr marL="347663" lvl="1" indent="0">
              <a:buFontTx/>
              <a:buNone/>
            </a:pPr>
            <a:r>
              <a:rPr lang="en-US" altLang="ko-KR" sz="2000" dirty="0"/>
              <a:t>&gt;&gt;&gt; 7</a:t>
            </a:r>
            <a:r>
              <a:rPr lang="en-US" altLang="ko-KR" sz="2000" b="1" dirty="0"/>
              <a:t>%</a:t>
            </a:r>
            <a:r>
              <a:rPr lang="en-US" altLang="ko-KR" sz="2000" dirty="0"/>
              <a:t>4</a:t>
            </a:r>
          </a:p>
          <a:p>
            <a:pPr marL="347663" lvl="1" indent="0">
              <a:buFontTx/>
              <a:buNone/>
            </a:pPr>
            <a:r>
              <a:rPr lang="en-US" altLang="ko-KR" sz="2000" dirty="0"/>
              <a:t>3</a:t>
            </a:r>
          </a:p>
          <a:p>
            <a:pPr marL="347663" lvl="1" indent="0">
              <a:buFontTx/>
              <a:buNone/>
            </a:pPr>
            <a:r>
              <a:rPr lang="en-US" altLang="ko-KR" sz="2000" dirty="0"/>
              <a:t>&gt;&gt;&gt; 2*</a:t>
            </a:r>
            <a:r>
              <a:rPr lang="en-US" altLang="ko-KR" sz="2000" b="1" dirty="0"/>
              <a:t>(</a:t>
            </a:r>
            <a:r>
              <a:rPr lang="en-US" altLang="ko-KR" sz="2000" dirty="0"/>
              <a:t>3+4</a:t>
            </a:r>
            <a:r>
              <a:rPr lang="en-US" altLang="ko-KR" sz="2000" b="1" dirty="0"/>
              <a:t>)</a:t>
            </a:r>
          </a:p>
          <a:p>
            <a:pPr marL="347663" lvl="1" indent="0">
              <a:buFontTx/>
              <a:buNone/>
            </a:pPr>
            <a:r>
              <a:rPr lang="en-US" altLang="ko-KR" sz="2000" dirty="0"/>
              <a:t>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4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 err="1">
                <a:solidFill>
                  <a:schemeClr val="tx1"/>
                </a:solidFill>
              </a:rPr>
              <a:t>파이썬의</a:t>
            </a:r>
            <a:r>
              <a:rPr lang="ko-KR" altLang="en-US" dirty="0">
                <a:solidFill>
                  <a:schemeClr val="tx1"/>
                </a:solidFill>
              </a:rPr>
              <a:t> 연산</a:t>
            </a:r>
          </a:p>
        </p:txBody>
      </p:sp>
      <p:sp>
        <p:nvSpPr>
          <p:cNvPr id="5" name="순서도: 처리 4"/>
          <p:cNvSpPr/>
          <p:nvPr/>
        </p:nvSpPr>
        <p:spPr>
          <a:xfrm>
            <a:off x="0" y="0"/>
            <a:ext cx="539552" cy="476672"/>
          </a:xfrm>
          <a:prstGeom prst="flowChartProcess">
            <a:avLst/>
          </a:prstGeom>
          <a:solidFill>
            <a:srgbClr val="F84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-108520" y="15007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/>
          </p:nvPr>
        </p:nvGraphicFramePr>
        <p:xfrm>
          <a:off x="481903" y="1412751"/>
          <a:ext cx="8237801" cy="4954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1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5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94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51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연산 기호</a:t>
                      </a:r>
                      <a:endParaRPr lang="ko-KR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D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뜻</a:t>
                      </a:r>
                      <a:endParaRPr lang="ko-KR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D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예시</a:t>
                      </a:r>
                      <a:endParaRPr lang="ko-KR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D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결과</a:t>
                      </a:r>
                      <a:endParaRPr lang="ko-KR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ko-KR" altLang="en-US" sz="2000" b="1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더하기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7+4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1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ko-KR" altLang="en-US" sz="2000" b="1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빼기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7-4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1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ko-KR" altLang="en-US" sz="2000" b="1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곱하기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7*4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1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ko-KR" altLang="en-US" sz="2000" b="1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나누기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7/4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1.75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51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endParaRPr lang="ko-KR" altLang="en-US" sz="2000" b="1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제곱 </a:t>
                      </a:r>
                      <a:r>
                        <a:rPr lang="en-US" altLang="ko-KR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같은 수를 여러 번 곱함</a:t>
                      </a:r>
                      <a:r>
                        <a:rPr lang="en-US" altLang="ko-KR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2**3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(2</a:t>
                      </a:r>
                      <a:r>
                        <a:rPr lang="ko-KR" altLang="en-US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를 세 번 곱함 </a:t>
                      </a:r>
                      <a:r>
                        <a:rPr lang="en-US" altLang="ko-KR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2*2*2)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1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//</a:t>
                      </a:r>
                      <a:endParaRPr lang="ko-KR" altLang="en-US" sz="2000" b="1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정수로 나누었을 때의 몫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7//4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(</a:t>
                      </a:r>
                      <a:r>
                        <a:rPr lang="ko-KR" altLang="en-US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나눗셈의 몫</a:t>
                      </a:r>
                      <a:r>
                        <a:rPr lang="en-US" altLang="ko-KR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1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ko-KR" altLang="en-US" sz="2000" b="1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정수로 나누었을 때의 나머지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7%4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(</a:t>
                      </a:r>
                      <a:r>
                        <a:rPr lang="ko-KR" altLang="en-US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나눗셈의 나머지</a:t>
                      </a:r>
                      <a:r>
                        <a:rPr lang="en-US" altLang="ko-KR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51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 ) </a:t>
                      </a:r>
                      <a:endParaRPr lang="ko-KR" altLang="en-US" sz="2000" b="1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다른 계산보다 괄호 안을 먼저 계산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2*(3+4)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71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 err="1">
                <a:solidFill>
                  <a:schemeClr val="tx1"/>
                </a:solidFill>
              </a:rPr>
              <a:t>파이썬의</a:t>
            </a:r>
            <a:r>
              <a:rPr lang="ko-KR" altLang="en-US" dirty="0">
                <a:solidFill>
                  <a:schemeClr val="tx1"/>
                </a:solidFill>
              </a:rPr>
              <a:t> 연산</a:t>
            </a:r>
          </a:p>
        </p:txBody>
      </p:sp>
      <p:sp>
        <p:nvSpPr>
          <p:cNvPr id="5" name="순서도: 처리 4"/>
          <p:cNvSpPr/>
          <p:nvPr/>
        </p:nvSpPr>
        <p:spPr>
          <a:xfrm>
            <a:off x="0" y="0"/>
            <a:ext cx="539552" cy="476672"/>
          </a:xfrm>
          <a:prstGeom prst="flowChartProcess">
            <a:avLst/>
          </a:prstGeom>
          <a:solidFill>
            <a:srgbClr val="F84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-108520" y="15007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내용 개체 틀 2"/>
          <p:cNvSpPr>
            <a:spLocks noGrp="1"/>
          </p:cNvSpPr>
          <p:nvPr>
            <p:ph idx="1"/>
          </p:nvPr>
        </p:nvSpPr>
        <p:spPr>
          <a:xfrm>
            <a:off x="942759" y="1700790"/>
            <a:ext cx="6682412" cy="4666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000" dirty="0" err="1"/>
              <a:t>파이썬</a:t>
            </a:r>
            <a:r>
              <a:rPr lang="ko-KR" altLang="en-US" sz="2000" dirty="0"/>
              <a:t> 문법으로 작성한 </a:t>
            </a:r>
            <a:r>
              <a:rPr lang="en-US" altLang="ko-KR" sz="2000" dirty="0"/>
              <a:t>5+[4</a:t>
            </a:r>
            <a:r>
              <a:rPr lang="ko-KR" altLang="en-US" sz="2000" dirty="0"/>
              <a:t>*</a:t>
            </a:r>
            <a:r>
              <a:rPr lang="en-US" altLang="ko-KR" sz="2000" dirty="0"/>
              <a:t>{3+(1+2)}]</a:t>
            </a:r>
            <a:r>
              <a:rPr lang="ko-KR" altLang="en-US" sz="2000" dirty="0"/>
              <a:t>의 결과값은</a:t>
            </a:r>
            <a:r>
              <a:rPr lang="en-US" altLang="ko-KR" sz="2000" dirty="0"/>
              <a:t>?</a:t>
            </a:r>
            <a:br>
              <a:rPr lang="en-US" altLang="ko-KR" sz="2000" dirty="0"/>
            </a:br>
            <a:br>
              <a:rPr lang="en-US" altLang="ko-KR" sz="2000" dirty="0"/>
            </a:br>
            <a:r>
              <a:rPr lang="en-US" altLang="ko-KR" sz="2000" dirty="0"/>
              <a:t>&gt;&gt;&gt; 5+(4*(3+(1+2)))</a:t>
            </a:r>
            <a:br>
              <a:rPr lang="en-US" altLang="ko-KR" sz="2000" dirty="0"/>
            </a:br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나오는 연산 순서 설명</a:t>
            </a:r>
            <a:r>
              <a:rPr lang="en-US" altLang="ko-KR" sz="2000" dirty="0"/>
              <a:t>?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1000366" y="2795323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/>
              <a:t>29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025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 err="1">
                <a:solidFill>
                  <a:schemeClr val="tx1"/>
                </a:solidFill>
              </a:rPr>
              <a:t>파이썬의</a:t>
            </a:r>
            <a:r>
              <a:rPr lang="ko-KR" altLang="en-US" dirty="0">
                <a:solidFill>
                  <a:schemeClr val="tx1"/>
                </a:solidFill>
              </a:rPr>
              <a:t> 연산</a:t>
            </a:r>
          </a:p>
        </p:txBody>
      </p:sp>
      <p:sp>
        <p:nvSpPr>
          <p:cNvPr id="5" name="순서도: 처리 4"/>
          <p:cNvSpPr/>
          <p:nvPr/>
        </p:nvSpPr>
        <p:spPr>
          <a:xfrm>
            <a:off x="0" y="0"/>
            <a:ext cx="539552" cy="476672"/>
          </a:xfrm>
          <a:prstGeom prst="flowChartProcess">
            <a:avLst/>
          </a:prstGeom>
          <a:solidFill>
            <a:srgbClr val="F84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-108520" y="15007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내용 개체 틀 2"/>
          <p:cNvSpPr>
            <a:spLocks noGrp="1"/>
          </p:cNvSpPr>
          <p:nvPr>
            <p:ph idx="1"/>
          </p:nvPr>
        </p:nvSpPr>
        <p:spPr>
          <a:xfrm>
            <a:off x="942759" y="1297541"/>
            <a:ext cx="6682412" cy="5184630"/>
          </a:xfrm>
        </p:spPr>
        <p:txBody>
          <a:bodyPr>
            <a:normAutofit lnSpcReduction="10000"/>
          </a:bodyPr>
          <a:lstStyle/>
          <a:p>
            <a:r>
              <a:rPr lang="ko-KR" altLang="en-US" dirty="0"/>
              <a:t>수식 계산 프로그램</a:t>
            </a:r>
            <a:endParaRPr lang="en-US" altLang="ko-KR" dirty="0"/>
          </a:p>
          <a:p>
            <a:r>
              <a:rPr lang="ko-KR" altLang="en-US" dirty="0"/>
              <a:t>예제소스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>
                <a:solidFill>
                  <a:srgbClr val="7030A0"/>
                </a:solidFill>
              </a:rPr>
              <a:t>print</a:t>
            </a:r>
            <a:r>
              <a:rPr lang="en-US" altLang="ko-KR" dirty="0"/>
              <a:t>(</a:t>
            </a:r>
            <a:r>
              <a:rPr lang="en-US" altLang="ko-KR" dirty="0">
                <a:solidFill>
                  <a:srgbClr val="78AA28"/>
                </a:solidFill>
              </a:rPr>
              <a:t>"7+4 = "</a:t>
            </a:r>
            <a:r>
              <a:rPr lang="en-US" altLang="ko-KR" dirty="0"/>
              <a:t>, 7+4)</a:t>
            </a:r>
            <a:br>
              <a:rPr lang="en-US" altLang="ko-KR" dirty="0"/>
            </a:br>
            <a:r>
              <a:rPr lang="en-US" altLang="ko-KR" dirty="0">
                <a:solidFill>
                  <a:srgbClr val="7030A0"/>
                </a:solidFill>
              </a:rPr>
              <a:t>print</a:t>
            </a:r>
            <a:r>
              <a:rPr lang="en-US" altLang="ko-KR" dirty="0"/>
              <a:t>(</a:t>
            </a:r>
            <a:r>
              <a:rPr lang="en-US" altLang="ko-KR" dirty="0">
                <a:solidFill>
                  <a:srgbClr val="78AA28"/>
                </a:solidFill>
              </a:rPr>
              <a:t>"7*4 = "</a:t>
            </a:r>
            <a:r>
              <a:rPr lang="en-US" altLang="ko-KR" dirty="0"/>
              <a:t>, 7*4)</a:t>
            </a:r>
            <a:br>
              <a:rPr lang="en-US" altLang="ko-KR" dirty="0"/>
            </a:br>
            <a:r>
              <a:rPr lang="en-US" altLang="ko-KR" dirty="0">
                <a:solidFill>
                  <a:srgbClr val="7030A0"/>
                </a:solidFill>
              </a:rPr>
              <a:t>print</a:t>
            </a:r>
            <a:r>
              <a:rPr lang="en-US" altLang="ko-KR" dirty="0"/>
              <a:t>(</a:t>
            </a:r>
            <a:r>
              <a:rPr lang="en-US" altLang="ko-KR" dirty="0">
                <a:solidFill>
                  <a:srgbClr val="78AA28"/>
                </a:solidFill>
              </a:rPr>
              <a:t>"7/4 =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rgbClr val="78AA28"/>
                </a:solidFill>
              </a:rPr>
              <a:t>"</a:t>
            </a:r>
            <a:r>
              <a:rPr lang="en-US" altLang="ko-KR" dirty="0"/>
              <a:t>, 7/4)</a:t>
            </a:r>
            <a:br>
              <a:rPr lang="en-US" altLang="ko-KR" dirty="0"/>
            </a:br>
            <a:r>
              <a:rPr lang="en-US" altLang="ko-KR" dirty="0">
                <a:solidFill>
                  <a:srgbClr val="7030A0"/>
                </a:solidFill>
              </a:rPr>
              <a:t>print</a:t>
            </a:r>
            <a:r>
              <a:rPr lang="en-US" altLang="ko-KR" dirty="0"/>
              <a:t>(</a:t>
            </a:r>
            <a:r>
              <a:rPr lang="en-US" altLang="ko-KR" dirty="0">
                <a:solidFill>
                  <a:srgbClr val="78AA28"/>
                </a:solidFill>
              </a:rPr>
              <a:t>"2**3 = "</a:t>
            </a:r>
            <a:r>
              <a:rPr lang="en-US" altLang="ko-KR" dirty="0"/>
              <a:t>, 2**3)    </a:t>
            </a:r>
            <a:r>
              <a:rPr lang="en-US" altLang="ko-KR" dirty="0">
                <a:solidFill>
                  <a:srgbClr val="953D46"/>
                </a:solidFill>
              </a:rPr>
              <a:t># 2</a:t>
            </a:r>
            <a:r>
              <a:rPr lang="ko-KR" altLang="en-US" dirty="0">
                <a:solidFill>
                  <a:srgbClr val="953D46"/>
                </a:solidFill>
              </a:rPr>
              <a:t>를 세 번 곱한 값</a:t>
            </a: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>
                <a:solidFill>
                  <a:srgbClr val="7030A0"/>
                </a:solidFill>
              </a:rPr>
              <a:t>print</a:t>
            </a:r>
            <a:r>
              <a:rPr lang="en-US" altLang="ko-KR" dirty="0"/>
              <a:t>(</a:t>
            </a:r>
            <a:r>
              <a:rPr lang="en-US" altLang="ko-KR" dirty="0">
                <a:solidFill>
                  <a:srgbClr val="78AA28"/>
                </a:solidFill>
              </a:rPr>
              <a:t>"5%3 = "</a:t>
            </a:r>
            <a:r>
              <a:rPr lang="en-US" altLang="ko-KR" dirty="0"/>
              <a:t>, 5%3)    </a:t>
            </a:r>
            <a:r>
              <a:rPr lang="en-US" altLang="ko-KR" dirty="0">
                <a:solidFill>
                  <a:srgbClr val="953D46"/>
                </a:solidFill>
              </a:rPr>
              <a:t># 5</a:t>
            </a:r>
            <a:r>
              <a:rPr lang="ko-KR" altLang="en-US" dirty="0">
                <a:solidFill>
                  <a:srgbClr val="953D46"/>
                </a:solidFill>
              </a:rPr>
              <a:t>를 </a:t>
            </a:r>
            <a:r>
              <a:rPr lang="en-US" altLang="ko-KR" dirty="0">
                <a:solidFill>
                  <a:srgbClr val="953D46"/>
                </a:solidFill>
              </a:rPr>
              <a:t>3</a:t>
            </a:r>
            <a:r>
              <a:rPr lang="ko-KR" altLang="en-US" dirty="0">
                <a:solidFill>
                  <a:srgbClr val="953D46"/>
                </a:solidFill>
              </a:rPr>
              <a:t>으로 나눈 나머지</a:t>
            </a:r>
            <a:br>
              <a:rPr lang="ko-KR" altLang="en-US" dirty="0">
                <a:solidFill>
                  <a:srgbClr val="953D46"/>
                </a:solidFill>
              </a:rPr>
            </a:br>
            <a:br>
              <a:rPr lang="en-US" altLang="ko-KR" dirty="0">
                <a:solidFill>
                  <a:srgbClr val="953D46"/>
                </a:solidFill>
              </a:rPr>
            </a:br>
            <a:endParaRPr lang="en-US" altLang="ko-KR" dirty="0">
              <a:solidFill>
                <a:srgbClr val="953D46"/>
              </a:solidFill>
            </a:endParaRPr>
          </a:p>
          <a:p>
            <a:r>
              <a:rPr lang="ko-KR" altLang="en-US" dirty="0"/>
              <a:t>실행결과</a:t>
            </a:r>
            <a:endParaRPr lang="en-US" altLang="ko-KR" dirty="0"/>
          </a:p>
          <a:p>
            <a:pPr marL="0" indent="0">
              <a:buNone/>
            </a:pPr>
            <a:br>
              <a:rPr lang="en-US" altLang="ko-KR" dirty="0"/>
            </a:br>
            <a:r>
              <a:rPr lang="en-US" altLang="ko-KR" dirty="0"/>
              <a:t>  7+4 = 11</a:t>
            </a:r>
            <a:br>
              <a:rPr lang="en-US" altLang="ko-KR" dirty="0"/>
            </a:br>
            <a:r>
              <a:rPr lang="en-US" altLang="ko-KR" dirty="0"/>
              <a:t>  7*4 = 28</a:t>
            </a:r>
            <a:br>
              <a:rPr lang="en-US" altLang="ko-KR" dirty="0"/>
            </a:br>
            <a:r>
              <a:rPr lang="en-US" altLang="ko-KR" dirty="0"/>
              <a:t>  7/4 = 1.75</a:t>
            </a:r>
            <a:br>
              <a:rPr lang="en-US" altLang="ko-KR" dirty="0"/>
            </a:br>
            <a:r>
              <a:rPr lang="en-US" altLang="ko-KR" dirty="0"/>
              <a:t>  2**3 = 8</a:t>
            </a:r>
            <a:br>
              <a:rPr lang="en-US" altLang="ko-KR" dirty="0"/>
            </a:br>
            <a:r>
              <a:rPr lang="en-US" altLang="ko-KR" dirty="0"/>
              <a:t>  5%3 = 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59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순서도: 처리 7"/>
          <p:cNvSpPr/>
          <p:nvPr/>
        </p:nvSpPr>
        <p:spPr>
          <a:xfrm>
            <a:off x="0" y="0"/>
            <a:ext cx="539552" cy="476672"/>
          </a:xfrm>
          <a:prstGeom prst="flowChartProcess">
            <a:avLst/>
          </a:prstGeom>
          <a:solidFill>
            <a:srgbClr val="F84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err="1">
                <a:solidFill>
                  <a:schemeClr val="tx1"/>
                </a:solidFill>
              </a:rPr>
              <a:t>파이썬의</a:t>
            </a:r>
            <a:r>
              <a:rPr lang="ko-KR" altLang="en-US" dirty="0">
                <a:solidFill>
                  <a:schemeClr val="tx1"/>
                </a:solidFill>
              </a:rPr>
              <a:t> 변수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/>
              <a:t> </a:t>
            </a:r>
            <a:r>
              <a:rPr lang="ko-KR" altLang="en-US" sz="2000" dirty="0"/>
              <a:t>변수 </a:t>
            </a:r>
            <a:r>
              <a:rPr lang="en-US" altLang="ko-KR" sz="2000" dirty="0"/>
              <a:t>: </a:t>
            </a:r>
            <a:r>
              <a:rPr lang="ko-KR" altLang="en-US" sz="2000" dirty="0"/>
              <a:t>글자 그대로 ‘변할 수 있는 수’ </a:t>
            </a:r>
            <a:r>
              <a:rPr lang="en-US" altLang="ko-KR" sz="2000" dirty="0"/>
              <a:t>.</a:t>
            </a:r>
            <a:r>
              <a:rPr lang="ko-KR" altLang="en-US" sz="2000" dirty="0"/>
              <a:t> 정보 보관소 역할</a:t>
            </a:r>
            <a:endParaRPr lang="en-US" altLang="ko-KR" sz="2000" dirty="0"/>
          </a:p>
          <a:p>
            <a:endParaRPr lang="en-US" altLang="ko-KR" sz="2000" dirty="0"/>
          </a:p>
          <a:p>
            <a:pPr lvl="1"/>
            <a:r>
              <a:rPr lang="ko-KR" altLang="en-US" sz="1800" dirty="0"/>
              <a:t>변할 수 있는 수</a:t>
            </a:r>
            <a:endParaRPr lang="en-US" altLang="ko-KR" sz="1800" dirty="0"/>
          </a:p>
          <a:p>
            <a:pPr marL="334963" lvl="1" indent="0">
              <a:buNone/>
            </a:pPr>
            <a:r>
              <a:rPr lang="en-US" altLang="ko-KR" sz="1800" dirty="0"/>
              <a:t> : </a:t>
            </a:r>
            <a:r>
              <a:rPr lang="ko-KR" altLang="en-US" sz="1800" dirty="0"/>
              <a:t>필요에 따라 몇 번이라도 저장된 값을 바꿀 수 있음</a:t>
            </a:r>
            <a:r>
              <a:rPr lang="en-US" altLang="ko-KR" sz="1800" dirty="0"/>
              <a:t>. </a:t>
            </a:r>
          </a:p>
          <a:p>
            <a:endParaRPr lang="en-US" altLang="ko-KR" sz="2000" dirty="0"/>
          </a:p>
          <a:p>
            <a:pPr lvl="1"/>
            <a:r>
              <a:rPr lang="ko-KR" altLang="en-US" sz="1800" dirty="0"/>
              <a:t>보통 프로그램 하나는 변수를 여러 개 사용</a:t>
            </a:r>
            <a:r>
              <a:rPr lang="en-US" altLang="ko-KR" sz="1800" dirty="0"/>
              <a:t>. </a:t>
            </a:r>
            <a:br>
              <a:rPr lang="en-US" altLang="ko-KR" sz="1800" dirty="0"/>
            </a:br>
            <a:endParaRPr lang="en-US" altLang="ko-KR" sz="1800" dirty="0"/>
          </a:p>
          <a:p>
            <a:pPr lvl="1"/>
            <a:r>
              <a:rPr lang="ko-KR" altLang="en-US" sz="1800" dirty="0"/>
              <a:t>따라서 여러 개의 변수를 구분하려면 변수마다 이름을 따로 붙여야 함</a:t>
            </a:r>
            <a:r>
              <a:rPr lang="en-US" altLang="ko-KR" sz="1800" dirty="0"/>
              <a:t>.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08520" y="15007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2050" name="Picture 2" descr="https://pixabay.com/static/uploads/photo/2014/03/24/13/51/sticky-note-294627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45" y="4386553"/>
            <a:ext cx="2821637" cy="249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pixabay.com/static/uploads/photo/2014/03/24/13/51/sticky-note-294627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60" y="4386553"/>
            <a:ext cx="2821637" cy="249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pixabay.com/static/uploads/photo/2014/03/24/13/51/sticky-note-294627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81" y="4389269"/>
            <a:ext cx="2821637" cy="249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34043" y="5115482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a</a:t>
            </a:r>
            <a:endParaRPr lang="ko-KR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158205" y="5123878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b</a:t>
            </a:r>
            <a:endParaRPr lang="ko-KR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761066" y="5128635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c</a:t>
            </a:r>
            <a:endParaRPr lang="ko-KR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249957" y="552818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3</a:t>
            </a:r>
            <a:endParaRPr lang="ko-KR" alt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860035" y="5531427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3.1</a:t>
            </a:r>
            <a:endParaRPr lang="ko-KR" alt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394743" y="5560459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?</a:t>
            </a:r>
            <a:endParaRPr lang="ko-KR" altLang="en-US" sz="280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44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순서도: 처리 7"/>
          <p:cNvSpPr/>
          <p:nvPr/>
        </p:nvSpPr>
        <p:spPr>
          <a:xfrm>
            <a:off x="0" y="0"/>
            <a:ext cx="539552" cy="476672"/>
          </a:xfrm>
          <a:prstGeom prst="flowChartProcess">
            <a:avLst/>
          </a:prstGeom>
          <a:solidFill>
            <a:srgbClr val="F84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err="1">
                <a:solidFill>
                  <a:schemeClr val="tx1"/>
                </a:solidFill>
              </a:rPr>
              <a:t>파이썬의</a:t>
            </a:r>
            <a:r>
              <a:rPr lang="ko-KR" altLang="en-US" dirty="0">
                <a:solidFill>
                  <a:schemeClr val="tx1"/>
                </a:solidFill>
              </a:rPr>
              <a:t> 변수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8995" y="1355147"/>
            <a:ext cx="4303433" cy="4964629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rgbClr val="953D46"/>
                </a:solidFill>
              </a:rPr>
              <a:t> </a:t>
            </a:r>
            <a:r>
              <a:rPr lang="ko-KR" altLang="en-US" dirty="0">
                <a:solidFill>
                  <a:schemeClr val="tx1"/>
                </a:solidFill>
              </a:rPr>
              <a:t>대화형 </a:t>
            </a:r>
            <a:r>
              <a:rPr lang="ko-KR" altLang="en-US" dirty="0" err="1">
                <a:solidFill>
                  <a:schemeClr val="tx1"/>
                </a:solidFill>
              </a:rPr>
              <a:t>셸에서</a:t>
            </a:r>
            <a:r>
              <a:rPr lang="ko-KR" altLang="en-US" dirty="0">
                <a:solidFill>
                  <a:schemeClr val="tx1"/>
                </a:solidFill>
              </a:rPr>
              <a:t> 변수를 사용한 예제</a:t>
            </a:r>
            <a:br>
              <a:rPr lang="en-US" altLang="ko-KR" dirty="0">
                <a:solidFill>
                  <a:schemeClr val="tx1"/>
                </a:solidFill>
              </a:rPr>
            </a:b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/>
              <a:t>&gt;&gt;&gt; a = 3</a:t>
            </a:r>
            <a:br>
              <a:rPr lang="en-US" altLang="ko-KR" dirty="0"/>
            </a:br>
            <a:r>
              <a:rPr lang="en-US" altLang="ko-KR" dirty="0"/>
              <a:t>&gt;&gt;&gt; a</a:t>
            </a:r>
            <a:br>
              <a:rPr lang="en-US" altLang="ko-KR" dirty="0"/>
            </a:br>
            <a:r>
              <a:rPr lang="en-US" altLang="ko-KR" dirty="0"/>
              <a:t>3</a:t>
            </a:r>
            <a:br>
              <a:rPr lang="en-US" altLang="ko-KR" dirty="0"/>
            </a:br>
            <a:r>
              <a:rPr lang="en-US" altLang="ko-KR" dirty="0"/>
              <a:t>&gt;&gt;&gt; b = 1.1+2                 </a:t>
            </a: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/>
              <a:t>&gt;&gt;&gt; b                            </a:t>
            </a:r>
            <a:br>
              <a:rPr lang="en-US" altLang="ko-KR" dirty="0"/>
            </a:br>
            <a:r>
              <a:rPr lang="en-US" altLang="ko-KR" dirty="0"/>
              <a:t>3.1</a:t>
            </a:r>
            <a:br>
              <a:rPr lang="en-US" altLang="ko-KR" dirty="0"/>
            </a:br>
            <a:r>
              <a:rPr lang="en-US" altLang="ko-KR" dirty="0"/>
              <a:t>&gt;&gt;&gt; c = </a:t>
            </a:r>
            <a:r>
              <a:rPr lang="en-US" altLang="ko-KR" dirty="0" err="1"/>
              <a:t>a+b</a:t>
            </a: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/>
              <a:t>&gt;&gt;&gt; c</a:t>
            </a: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/>
              <a:t>6.1</a:t>
            </a:r>
            <a:br>
              <a:rPr lang="en-US" altLang="ko-KR" dirty="0"/>
            </a:br>
            <a:r>
              <a:rPr lang="en-US" altLang="ko-KR" dirty="0"/>
              <a:t>&gt;&gt;&gt; d = 2</a:t>
            </a:r>
            <a:br>
              <a:rPr lang="en-US" altLang="ko-KR" dirty="0"/>
            </a:br>
            <a:r>
              <a:rPr lang="en-US" altLang="ko-KR" dirty="0"/>
              <a:t>&gt;&gt;&gt; d = d+1</a:t>
            </a: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/>
              <a:t>&gt;&gt;&gt; d                           </a:t>
            </a:r>
            <a:br>
              <a:rPr lang="en-US" altLang="ko-KR" dirty="0"/>
            </a:br>
            <a:r>
              <a:rPr lang="en-US" altLang="ko-KR" dirty="0"/>
              <a:t>3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08520" y="15007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3477467" y="1382377"/>
            <a:ext cx="4896595" cy="5092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rgbClr val="504B4B"/>
                </a:solidFill>
                <a:latin typeface="+mn-ea"/>
                <a:ea typeface="+mn-ea"/>
                <a:cs typeface="+mn-cs"/>
              </a:defRPr>
            </a:lvl1pPr>
            <a:lvl2pPr marL="573088" indent="-238125" algn="l" defTabSz="4572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rgbClr val="504B4B"/>
                </a:solidFill>
                <a:latin typeface="+mn-ea"/>
                <a:ea typeface="+mn-ea"/>
                <a:cs typeface="+mn-cs"/>
              </a:defRPr>
            </a:lvl2pPr>
            <a:lvl3pPr marL="860425" indent="-182563" algn="l" defTabSz="457200" rtl="0" eaLnBrk="1" latinLnBrk="0" hangingPunct="1">
              <a:lnSpc>
                <a:spcPct val="110000"/>
              </a:lnSpc>
              <a:spcBef>
                <a:spcPts val="300"/>
              </a:spcBef>
              <a:buFontTx/>
              <a:buBlip>
                <a:blip r:embed="rId4"/>
              </a:buBlip>
              <a:defRPr sz="1400" kern="1200">
                <a:solidFill>
                  <a:srgbClr val="504B4B"/>
                </a:solidFill>
                <a:latin typeface="+mn-ea"/>
                <a:ea typeface="+mn-ea"/>
                <a:cs typeface="+mn-cs"/>
              </a:defRPr>
            </a:lvl3pPr>
            <a:lvl4pPr marL="1198563" indent="-225425" algn="l" defTabSz="457200" rtl="0" eaLnBrk="1" latinLnBrk="0" hangingPunct="1">
              <a:lnSpc>
                <a:spcPct val="110000"/>
              </a:lnSpc>
              <a:spcBef>
                <a:spcPts val="100"/>
              </a:spcBef>
              <a:buFontTx/>
              <a:buBlip>
                <a:blip r:embed="rId2"/>
              </a:buBlip>
              <a:defRPr sz="1200" kern="1200">
                <a:solidFill>
                  <a:srgbClr val="504B4B"/>
                </a:solidFill>
                <a:latin typeface="+mn-ea"/>
                <a:ea typeface="+mn-ea"/>
                <a:cs typeface="+mn-cs"/>
              </a:defRPr>
            </a:lvl4pPr>
            <a:lvl5pPr marL="1544638" indent="-228600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Tx/>
              <a:buBlip>
                <a:blip r:embed="rId2"/>
              </a:buBlip>
              <a:defRPr sz="1200" kern="1200">
                <a:solidFill>
                  <a:srgbClr val="504B4B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US" altLang="ko-KR" dirty="0">
                <a:solidFill>
                  <a:schemeClr val="tx1"/>
                </a:solidFill>
              </a:rPr>
            </a:b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>
                <a:solidFill>
                  <a:srgbClr val="953D46"/>
                </a:solidFill>
              </a:rPr>
              <a:t># </a:t>
            </a:r>
            <a:r>
              <a:rPr lang="ko-KR" altLang="en-US" dirty="0">
                <a:solidFill>
                  <a:srgbClr val="953D46"/>
                </a:solidFill>
              </a:rPr>
              <a:t>변수 </a:t>
            </a:r>
            <a:r>
              <a:rPr lang="en-US" altLang="ko-KR" dirty="0">
                <a:solidFill>
                  <a:srgbClr val="953D46"/>
                </a:solidFill>
              </a:rPr>
              <a:t>a</a:t>
            </a:r>
            <a:r>
              <a:rPr lang="ko-KR" altLang="en-US" dirty="0">
                <a:solidFill>
                  <a:srgbClr val="953D46"/>
                </a:solidFill>
              </a:rPr>
              <a:t>에 </a:t>
            </a:r>
            <a:r>
              <a:rPr lang="en-US" altLang="ko-KR" dirty="0">
                <a:solidFill>
                  <a:srgbClr val="953D46"/>
                </a:solidFill>
              </a:rPr>
              <a:t>3</a:t>
            </a:r>
            <a:r>
              <a:rPr lang="ko-KR" altLang="en-US" dirty="0">
                <a:solidFill>
                  <a:srgbClr val="953D46"/>
                </a:solidFill>
              </a:rPr>
              <a:t>을 저장</a:t>
            </a: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>
                <a:solidFill>
                  <a:srgbClr val="953D46"/>
                </a:solidFill>
              </a:rPr>
              <a:t># a </a:t>
            </a:r>
            <a:r>
              <a:rPr lang="ko-KR" altLang="en-US" dirty="0">
                <a:solidFill>
                  <a:srgbClr val="953D46"/>
                </a:solidFill>
              </a:rPr>
              <a:t>값을 확인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>
                <a:solidFill>
                  <a:srgbClr val="953D46"/>
                </a:solidFill>
              </a:rPr>
              <a:t># </a:t>
            </a:r>
            <a:r>
              <a:rPr lang="ko-KR" altLang="en-US" dirty="0">
                <a:solidFill>
                  <a:srgbClr val="953D46"/>
                </a:solidFill>
              </a:rPr>
              <a:t>변수 </a:t>
            </a:r>
            <a:r>
              <a:rPr lang="en-US" altLang="ko-KR" dirty="0">
                <a:solidFill>
                  <a:srgbClr val="953D46"/>
                </a:solidFill>
              </a:rPr>
              <a:t>b</a:t>
            </a:r>
            <a:r>
              <a:rPr lang="ko-KR" altLang="en-US" dirty="0">
                <a:solidFill>
                  <a:srgbClr val="953D46"/>
                </a:solidFill>
              </a:rPr>
              <a:t>에 </a:t>
            </a:r>
            <a:r>
              <a:rPr lang="en-US" altLang="ko-KR" dirty="0">
                <a:solidFill>
                  <a:srgbClr val="953D46"/>
                </a:solidFill>
              </a:rPr>
              <a:t>1.1+2</a:t>
            </a:r>
            <a:r>
              <a:rPr lang="ko-KR" altLang="en-US" dirty="0">
                <a:solidFill>
                  <a:srgbClr val="953D46"/>
                </a:solidFill>
              </a:rPr>
              <a:t>의 결과인 </a:t>
            </a:r>
            <a:r>
              <a:rPr lang="en-US" altLang="ko-KR" dirty="0">
                <a:solidFill>
                  <a:srgbClr val="953D46"/>
                </a:solidFill>
              </a:rPr>
              <a:t>3.1</a:t>
            </a:r>
            <a:r>
              <a:rPr lang="ko-KR" altLang="en-US" dirty="0">
                <a:solidFill>
                  <a:srgbClr val="953D46"/>
                </a:solidFill>
              </a:rPr>
              <a:t>을 저장</a:t>
            </a: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>
                <a:solidFill>
                  <a:srgbClr val="953D46"/>
                </a:solidFill>
              </a:rPr>
              <a:t># b </a:t>
            </a:r>
            <a:r>
              <a:rPr lang="ko-KR" altLang="en-US" dirty="0">
                <a:solidFill>
                  <a:srgbClr val="953D46"/>
                </a:solidFill>
              </a:rPr>
              <a:t>값을 확인</a:t>
            </a:r>
            <a:br>
              <a:rPr lang="en-US" altLang="ko-KR" dirty="0">
                <a:solidFill>
                  <a:srgbClr val="953D46"/>
                </a:solidFill>
              </a:rPr>
            </a:br>
            <a:br>
              <a:rPr lang="en-US" altLang="ko-KR" dirty="0"/>
            </a:br>
            <a:r>
              <a:rPr lang="en-US" altLang="ko-KR" dirty="0">
                <a:solidFill>
                  <a:srgbClr val="953D46"/>
                </a:solidFill>
              </a:rPr>
              <a:t># a</a:t>
            </a:r>
            <a:r>
              <a:rPr lang="ko-KR" altLang="en-US" dirty="0">
                <a:solidFill>
                  <a:srgbClr val="953D46"/>
                </a:solidFill>
              </a:rPr>
              <a:t>와 </a:t>
            </a:r>
            <a:r>
              <a:rPr lang="en-US" altLang="ko-KR" dirty="0">
                <a:solidFill>
                  <a:srgbClr val="953D46"/>
                </a:solidFill>
              </a:rPr>
              <a:t>b</a:t>
            </a:r>
            <a:r>
              <a:rPr lang="ko-KR" altLang="en-US" dirty="0">
                <a:solidFill>
                  <a:srgbClr val="953D46"/>
                </a:solidFill>
              </a:rPr>
              <a:t>를 합한 값을 변수 </a:t>
            </a:r>
            <a:r>
              <a:rPr lang="en-US" altLang="ko-KR" dirty="0">
                <a:solidFill>
                  <a:srgbClr val="953D46"/>
                </a:solidFill>
              </a:rPr>
              <a:t>c</a:t>
            </a:r>
            <a:r>
              <a:rPr lang="ko-KR" altLang="en-US" dirty="0">
                <a:solidFill>
                  <a:srgbClr val="953D46"/>
                </a:solidFill>
              </a:rPr>
              <a:t>에 저장</a:t>
            </a: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>
                <a:solidFill>
                  <a:srgbClr val="953D46"/>
                </a:solidFill>
              </a:rPr>
              <a:t># c </a:t>
            </a:r>
            <a:r>
              <a:rPr lang="ko-KR" altLang="en-US" dirty="0">
                <a:solidFill>
                  <a:srgbClr val="953D46"/>
                </a:solidFill>
              </a:rPr>
              <a:t>값을 확인</a:t>
            </a:r>
            <a:br>
              <a:rPr lang="en-US" altLang="ko-KR" dirty="0">
                <a:solidFill>
                  <a:srgbClr val="953D46"/>
                </a:solidFill>
              </a:rPr>
            </a:br>
            <a:br>
              <a:rPr lang="en-US" altLang="ko-KR" dirty="0"/>
            </a:br>
            <a:r>
              <a:rPr lang="en-US" altLang="ko-KR" dirty="0">
                <a:solidFill>
                  <a:srgbClr val="953D46"/>
                </a:solidFill>
              </a:rPr>
              <a:t># </a:t>
            </a:r>
            <a:r>
              <a:rPr lang="ko-KR" altLang="en-US" dirty="0">
                <a:solidFill>
                  <a:srgbClr val="953D46"/>
                </a:solidFill>
              </a:rPr>
              <a:t>변수 </a:t>
            </a:r>
            <a:r>
              <a:rPr lang="en-US" altLang="ko-KR" dirty="0">
                <a:solidFill>
                  <a:srgbClr val="953D46"/>
                </a:solidFill>
              </a:rPr>
              <a:t>d</a:t>
            </a:r>
            <a:r>
              <a:rPr lang="ko-KR" altLang="en-US" dirty="0">
                <a:solidFill>
                  <a:srgbClr val="953D46"/>
                </a:solidFill>
              </a:rPr>
              <a:t>에 </a:t>
            </a:r>
            <a:r>
              <a:rPr lang="en-US" altLang="ko-KR" dirty="0">
                <a:solidFill>
                  <a:srgbClr val="953D46"/>
                </a:solidFill>
              </a:rPr>
              <a:t>2</a:t>
            </a:r>
            <a:r>
              <a:rPr lang="ko-KR" altLang="en-US" dirty="0">
                <a:solidFill>
                  <a:srgbClr val="953D46"/>
                </a:solidFill>
              </a:rPr>
              <a:t>를 저장</a:t>
            </a:r>
            <a:br>
              <a:rPr lang="en-US" altLang="ko-KR" dirty="0"/>
            </a:br>
            <a:r>
              <a:rPr lang="en-US" altLang="ko-KR" dirty="0">
                <a:solidFill>
                  <a:srgbClr val="953D46"/>
                </a:solidFill>
              </a:rPr>
              <a:t># d</a:t>
            </a:r>
            <a:r>
              <a:rPr lang="ko-KR" altLang="en-US" dirty="0">
                <a:solidFill>
                  <a:srgbClr val="953D46"/>
                </a:solidFill>
              </a:rPr>
              <a:t>에 </a:t>
            </a:r>
            <a:r>
              <a:rPr lang="en-US" altLang="ko-KR" dirty="0">
                <a:solidFill>
                  <a:srgbClr val="953D46"/>
                </a:solidFill>
              </a:rPr>
              <a:t>1</a:t>
            </a:r>
            <a:r>
              <a:rPr lang="ko-KR" altLang="en-US" dirty="0">
                <a:solidFill>
                  <a:srgbClr val="953D46"/>
                </a:solidFill>
              </a:rPr>
              <a:t>을 더한 값을 다시 </a:t>
            </a:r>
            <a:r>
              <a:rPr lang="en-US" altLang="ko-KR" dirty="0">
                <a:solidFill>
                  <a:srgbClr val="953D46"/>
                </a:solidFill>
              </a:rPr>
              <a:t>d</a:t>
            </a:r>
            <a:r>
              <a:rPr lang="ko-KR" altLang="en-US" dirty="0">
                <a:solidFill>
                  <a:srgbClr val="953D46"/>
                </a:solidFill>
              </a:rPr>
              <a:t>에 저장</a:t>
            </a: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>
                <a:solidFill>
                  <a:srgbClr val="953D46"/>
                </a:solidFill>
              </a:rPr>
              <a:t># d </a:t>
            </a:r>
            <a:r>
              <a:rPr lang="ko-KR" altLang="en-US" dirty="0">
                <a:solidFill>
                  <a:srgbClr val="953D46"/>
                </a:solidFill>
              </a:rPr>
              <a:t>값을 확인하면 </a:t>
            </a:r>
            <a:r>
              <a:rPr lang="en-US" altLang="ko-KR" dirty="0">
                <a:solidFill>
                  <a:srgbClr val="953D46"/>
                </a:solidFill>
              </a:rPr>
              <a:t>3</a:t>
            </a:r>
            <a:r>
              <a:rPr lang="ko-KR" altLang="en-US" dirty="0">
                <a:solidFill>
                  <a:srgbClr val="953D46"/>
                </a:solidFill>
              </a:rPr>
              <a:t>임</a:t>
            </a:r>
            <a:br>
              <a:rPr lang="en-US" altLang="ko-KR" dirty="0"/>
            </a:b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75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순서도: 처리 7"/>
          <p:cNvSpPr/>
          <p:nvPr/>
        </p:nvSpPr>
        <p:spPr>
          <a:xfrm>
            <a:off x="0" y="0"/>
            <a:ext cx="539552" cy="476672"/>
          </a:xfrm>
          <a:prstGeom prst="flowChartProcess">
            <a:avLst/>
          </a:prstGeom>
          <a:solidFill>
            <a:srgbClr val="F84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err="1">
                <a:solidFill>
                  <a:schemeClr val="tx1"/>
                </a:solidFill>
              </a:rPr>
              <a:t>파이썬의</a:t>
            </a:r>
            <a:r>
              <a:rPr lang="ko-KR" altLang="en-US" dirty="0">
                <a:solidFill>
                  <a:schemeClr val="tx1"/>
                </a:solidFill>
              </a:rPr>
              <a:t> 변수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8994" y="1355146"/>
            <a:ext cx="8566351" cy="5502853"/>
          </a:xfrm>
        </p:spPr>
        <p:txBody>
          <a:bodyPr>
            <a:normAutofit/>
          </a:bodyPr>
          <a:lstStyle/>
          <a:p>
            <a:r>
              <a:rPr lang="ko-KR" altLang="en-US" dirty="0">
                <a:solidFill>
                  <a:srgbClr val="953D46"/>
                </a:solidFill>
              </a:rPr>
              <a:t>변수는 반복 사용이 가능하다</a:t>
            </a:r>
            <a:r>
              <a:rPr lang="en-US" altLang="ko-KR" dirty="0">
                <a:solidFill>
                  <a:srgbClr val="953D46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변수를 사용해서 삼각형을 그리는 프로그램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br>
              <a:rPr lang="en-US" altLang="ko-KR" dirty="0">
                <a:solidFill>
                  <a:schemeClr val="tx1"/>
                </a:solidFill>
              </a:rPr>
            </a:b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>
                <a:solidFill>
                  <a:srgbClr val="FFC000"/>
                </a:solidFill>
              </a:rPr>
              <a:t>import</a:t>
            </a:r>
            <a:r>
              <a:rPr lang="en-US" altLang="ko-KR" dirty="0">
                <a:solidFill>
                  <a:srgbClr val="953D46"/>
                </a:solidFill>
              </a:rPr>
              <a:t> </a:t>
            </a:r>
            <a:r>
              <a:rPr lang="en-US" altLang="ko-KR" dirty="0"/>
              <a:t>turtle </a:t>
            </a:r>
            <a:r>
              <a:rPr lang="en-US" altLang="ko-KR" dirty="0">
                <a:solidFill>
                  <a:srgbClr val="FFC000"/>
                </a:solidFill>
              </a:rPr>
              <a:t>as</a:t>
            </a:r>
            <a:r>
              <a:rPr lang="en-US" altLang="ko-KR" dirty="0"/>
              <a:t> t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/>
              <a:t>d = 100        </a:t>
            </a:r>
            <a:r>
              <a:rPr lang="en-US" altLang="ko-KR" dirty="0">
                <a:solidFill>
                  <a:srgbClr val="953D46"/>
                </a:solidFill>
              </a:rPr>
              <a:t># </a:t>
            </a:r>
            <a:r>
              <a:rPr lang="ko-KR" altLang="en-US" dirty="0">
                <a:solidFill>
                  <a:srgbClr val="953D46"/>
                </a:solidFill>
              </a:rPr>
              <a:t>변수 </a:t>
            </a:r>
            <a:r>
              <a:rPr lang="en-US" altLang="ko-KR" dirty="0">
                <a:solidFill>
                  <a:srgbClr val="953D46"/>
                </a:solidFill>
              </a:rPr>
              <a:t>d</a:t>
            </a:r>
            <a:r>
              <a:rPr lang="ko-KR" altLang="en-US" dirty="0">
                <a:solidFill>
                  <a:srgbClr val="953D46"/>
                </a:solidFill>
              </a:rPr>
              <a:t>에 값 </a:t>
            </a:r>
            <a:r>
              <a:rPr lang="en-US" altLang="ko-KR" dirty="0">
                <a:solidFill>
                  <a:srgbClr val="953D46"/>
                </a:solidFill>
              </a:rPr>
              <a:t>100</a:t>
            </a:r>
            <a:r>
              <a:rPr lang="ko-KR" altLang="en-US" dirty="0">
                <a:solidFill>
                  <a:srgbClr val="953D46"/>
                </a:solidFill>
              </a:rPr>
              <a:t>을 저장</a:t>
            </a: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>
                <a:solidFill>
                  <a:srgbClr val="953D46"/>
                </a:solidFill>
              </a:rPr>
              <a:t>                     (</a:t>
            </a:r>
            <a:r>
              <a:rPr lang="ko-KR" altLang="en-US" dirty="0">
                <a:solidFill>
                  <a:srgbClr val="953D46"/>
                </a:solidFill>
              </a:rPr>
              <a:t>수치를 바꾸면 삼각형 크기가 변함</a:t>
            </a:r>
            <a:r>
              <a:rPr lang="en-US" altLang="ko-KR" dirty="0">
                <a:solidFill>
                  <a:srgbClr val="953D46"/>
                </a:solidFill>
              </a:rPr>
              <a:t>)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>
                <a:solidFill>
                  <a:srgbClr val="953D46"/>
                </a:solidFill>
              </a:rPr>
              <a:t># </a:t>
            </a:r>
            <a:r>
              <a:rPr lang="ko-KR" altLang="en-US" dirty="0">
                <a:solidFill>
                  <a:srgbClr val="953D46"/>
                </a:solidFill>
              </a:rPr>
              <a:t>삼각형 그리기</a:t>
            </a:r>
            <a:br>
              <a:rPr lang="en-US" altLang="ko-KR" dirty="0">
                <a:solidFill>
                  <a:srgbClr val="953D46"/>
                </a:solidFill>
              </a:rPr>
            </a:br>
            <a:br>
              <a:rPr lang="en-US" altLang="ko-KR" dirty="0"/>
            </a:br>
            <a:r>
              <a:rPr lang="en-US" altLang="ko-KR" dirty="0" err="1"/>
              <a:t>t.forward</a:t>
            </a:r>
            <a:r>
              <a:rPr lang="en-US" altLang="ko-KR" dirty="0"/>
              <a:t>(d)    </a:t>
            </a:r>
            <a:r>
              <a:rPr lang="en-US" altLang="ko-KR" dirty="0">
                <a:solidFill>
                  <a:srgbClr val="953D46"/>
                </a:solidFill>
              </a:rPr>
              <a:t># </a:t>
            </a:r>
            <a:r>
              <a:rPr lang="ko-KR" altLang="en-US" dirty="0">
                <a:solidFill>
                  <a:srgbClr val="953D46"/>
                </a:solidFill>
              </a:rPr>
              <a:t>거북이가 </a:t>
            </a:r>
            <a:r>
              <a:rPr lang="en-US" altLang="ko-KR" dirty="0">
                <a:solidFill>
                  <a:srgbClr val="953D46"/>
                </a:solidFill>
              </a:rPr>
              <a:t>d</a:t>
            </a:r>
            <a:r>
              <a:rPr lang="ko-KR" altLang="en-US" dirty="0">
                <a:solidFill>
                  <a:srgbClr val="953D46"/>
                </a:solidFill>
              </a:rPr>
              <a:t>만큼 앞으로 이동</a:t>
            </a: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 err="1"/>
              <a:t>t.left</a:t>
            </a:r>
            <a:r>
              <a:rPr lang="en-US" altLang="ko-KR" dirty="0"/>
              <a:t>(120)       </a:t>
            </a:r>
            <a:r>
              <a:rPr lang="en-US" altLang="ko-KR" dirty="0">
                <a:solidFill>
                  <a:srgbClr val="953D46"/>
                </a:solidFill>
              </a:rPr>
              <a:t># </a:t>
            </a:r>
            <a:r>
              <a:rPr lang="ko-KR" altLang="en-US" dirty="0">
                <a:solidFill>
                  <a:srgbClr val="953D46"/>
                </a:solidFill>
              </a:rPr>
              <a:t>거북이가 왼쪽으로 </a:t>
            </a:r>
            <a:r>
              <a:rPr lang="en-US" altLang="ko-KR" dirty="0">
                <a:solidFill>
                  <a:srgbClr val="953D46"/>
                </a:solidFill>
              </a:rPr>
              <a:t>120</a:t>
            </a:r>
            <a:r>
              <a:rPr lang="ko-KR" altLang="en-US" dirty="0">
                <a:solidFill>
                  <a:srgbClr val="953D46"/>
                </a:solidFill>
              </a:rPr>
              <a:t>도 회전함</a:t>
            </a: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 err="1"/>
              <a:t>t.forward</a:t>
            </a:r>
            <a:r>
              <a:rPr lang="en-US" altLang="ko-KR" dirty="0"/>
              <a:t>(d)</a:t>
            </a:r>
            <a:br>
              <a:rPr lang="en-US" altLang="ko-KR" dirty="0"/>
            </a:br>
            <a:r>
              <a:rPr lang="en-US" altLang="ko-KR" dirty="0" err="1"/>
              <a:t>t.left</a:t>
            </a:r>
            <a:r>
              <a:rPr lang="en-US" altLang="ko-KR" dirty="0"/>
              <a:t>(120)</a:t>
            </a:r>
            <a:br>
              <a:rPr lang="en-US" altLang="ko-KR" dirty="0"/>
            </a:br>
            <a:r>
              <a:rPr lang="en-US" altLang="ko-KR" dirty="0" err="1"/>
              <a:t>t.forward</a:t>
            </a:r>
            <a:r>
              <a:rPr lang="en-US" altLang="ko-KR" dirty="0"/>
              <a:t>(d)</a:t>
            </a:r>
            <a:br>
              <a:rPr lang="en-US" altLang="ko-KR" dirty="0"/>
            </a:br>
            <a:r>
              <a:rPr lang="en-US" altLang="ko-KR" dirty="0" err="1"/>
              <a:t>t.left</a:t>
            </a:r>
            <a:r>
              <a:rPr lang="en-US" altLang="ko-KR" dirty="0"/>
              <a:t>(120)</a:t>
            </a:r>
          </a:p>
          <a:p>
            <a:endParaRPr lang="en-US" altLang="ko-KR" dirty="0"/>
          </a:p>
          <a:p>
            <a:r>
              <a:rPr lang="ko-KR" altLang="en-US" b="1" dirty="0"/>
              <a:t>문제</a:t>
            </a:r>
            <a:r>
              <a:rPr lang="en-US" altLang="ko-KR" b="1" dirty="0"/>
              <a:t>. 120</a:t>
            </a:r>
            <a:r>
              <a:rPr lang="ko-KR" altLang="en-US" b="1" dirty="0"/>
              <a:t>을 변수 </a:t>
            </a:r>
            <a:r>
              <a:rPr lang="en-US" altLang="ko-KR" b="1" dirty="0"/>
              <a:t>e</a:t>
            </a:r>
            <a:r>
              <a:rPr lang="ko-KR" altLang="en-US" b="1" dirty="0"/>
              <a:t>에 저장하고</a:t>
            </a:r>
            <a:r>
              <a:rPr lang="en-US" altLang="ko-KR" b="1" dirty="0"/>
              <a:t>, </a:t>
            </a:r>
            <a:r>
              <a:rPr lang="ko-KR" altLang="en-US" b="1" dirty="0"/>
              <a:t>위의 프로그램이 </a:t>
            </a:r>
            <a:r>
              <a:rPr lang="en-US" altLang="ko-KR" b="1" dirty="0"/>
              <a:t>e</a:t>
            </a:r>
            <a:r>
              <a:rPr lang="ko-KR" altLang="en-US" b="1" dirty="0"/>
              <a:t>를 사용하도록 수정하세요</a:t>
            </a:r>
            <a:r>
              <a:rPr lang="en-US" altLang="ko-KR" b="1" dirty="0"/>
              <a:t>!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08520" y="15007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819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순서도: 처리 7"/>
          <p:cNvSpPr/>
          <p:nvPr/>
        </p:nvSpPr>
        <p:spPr>
          <a:xfrm>
            <a:off x="0" y="0"/>
            <a:ext cx="539552" cy="476672"/>
          </a:xfrm>
          <a:prstGeom prst="flowChartProcess">
            <a:avLst/>
          </a:prstGeom>
          <a:solidFill>
            <a:srgbClr val="F84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err="1">
                <a:solidFill>
                  <a:schemeClr val="tx1"/>
                </a:solidFill>
              </a:rPr>
              <a:t>파이썬의</a:t>
            </a:r>
            <a:r>
              <a:rPr lang="ko-KR" altLang="en-US" dirty="0">
                <a:solidFill>
                  <a:schemeClr val="tx1"/>
                </a:solidFill>
              </a:rPr>
              <a:t> 변수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08520" y="15007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948" y="1569752"/>
            <a:ext cx="4371590" cy="453541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26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1_Office Theme">
  <a:themeElements>
    <a:clrScheme name="Custom 32">
      <a:dk1>
        <a:srgbClr val="464646"/>
      </a:dk1>
      <a:lt1>
        <a:sysClr val="window" lastClr="FFFFFF"/>
      </a:lt1>
      <a:dk2>
        <a:srgbClr val="474D49"/>
      </a:dk2>
      <a:lt2>
        <a:srgbClr val="EEECE1"/>
      </a:lt2>
      <a:accent1>
        <a:srgbClr val="68676C"/>
      </a:accent1>
      <a:accent2>
        <a:srgbClr val="BA6608"/>
      </a:accent2>
      <a:accent3>
        <a:srgbClr val="2D8F6C"/>
      </a:accent3>
      <a:accent4>
        <a:srgbClr val="8D8D8D"/>
      </a:accent4>
      <a:accent5>
        <a:srgbClr val="A94841"/>
      </a:accent5>
      <a:accent6>
        <a:srgbClr val="7688C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C650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 cap="flat" cmpd="sng" algn="ctr">
          <a:solidFill>
            <a:srgbClr val="BC650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3414</TotalTime>
  <Words>286</Words>
  <Application>Microsoft Office PowerPoint</Application>
  <PresentationFormat>On-screen Show (4:3)</PresentationFormat>
  <Paragraphs>121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맑은 고딕</vt:lpstr>
      <vt:lpstr>Arial</vt:lpstr>
      <vt:lpstr>Calibri</vt:lpstr>
      <vt:lpstr>Verdana</vt:lpstr>
      <vt:lpstr>1_Office Theme</vt:lpstr>
      <vt:lpstr>연산과 변수</vt:lpstr>
      <vt:lpstr>1. 파이썬의 연산자</vt:lpstr>
      <vt:lpstr>1. 파이썬의 연산</vt:lpstr>
      <vt:lpstr>1. 파이썬의 연산</vt:lpstr>
      <vt:lpstr>1. 파이썬의 연산</vt:lpstr>
      <vt:lpstr>2. 파이썬의 변수</vt:lpstr>
      <vt:lpstr>2. 파이썬의 변수</vt:lpstr>
      <vt:lpstr>2. 파이썬의 변수</vt:lpstr>
      <vt:lpstr>2. 파이썬의 변수</vt:lpstr>
      <vt:lpstr>2. 파이썬의 변수</vt:lpstr>
    </vt:vector>
  </TitlesOfParts>
  <Company>The National Academies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Ellinger</dc:creator>
  <cp:lastModifiedBy> </cp:lastModifiedBy>
  <cp:revision>244</cp:revision>
  <cp:lastPrinted>2016-04-14T07:37:01Z</cp:lastPrinted>
  <dcterms:created xsi:type="dcterms:W3CDTF">2013-04-05T19:58:06Z</dcterms:created>
  <dcterms:modified xsi:type="dcterms:W3CDTF">2018-09-03T00:26:02Z</dcterms:modified>
</cp:coreProperties>
</file>