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0" r:id="rId1"/>
  </p:sldMasterIdLst>
  <p:notesMasterIdLst>
    <p:notesMasterId r:id="rId17"/>
  </p:notes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96"/>
    <p:restoredTop sz="94645"/>
  </p:normalViewPr>
  <p:slideViewPr>
    <p:cSldViewPr snapToGrid="0" snapToObjects="1">
      <p:cViewPr varScale="1">
        <p:scale>
          <a:sx n="53" d="100"/>
          <a:sy n="53" d="100"/>
        </p:scale>
        <p:origin x="5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60bacaf3-c320-4c62-bcf4-3813af67fb3a" providerId="ADAL" clId="{DD23F519-3C58-461F-8B8D-02331234B9EA}"/>
    <pc:docChg chg="modSld">
      <pc:chgData name=" " userId="60bacaf3-c320-4c62-bcf4-3813af67fb3a" providerId="ADAL" clId="{DD23F519-3C58-461F-8B8D-02331234B9EA}" dt="2018-09-03T00:16:12.610" v="1"/>
      <pc:docMkLst>
        <pc:docMk/>
      </pc:docMkLst>
      <pc:sldChg chg="delSp modTransition modAnim">
        <pc:chgData name=" " userId="60bacaf3-c320-4c62-bcf4-3813af67fb3a" providerId="ADAL" clId="{DD23F519-3C58-461F-8B8D-02331234B9EA}" dt="2018-09-03T00:16:12.610" v="1"/>
        <pc:sldMkLst>
          <pc:docMk/>
          <pc:sldMk cId="1844683785" sldId="256"/>
        </pc:sldMkLst>
        <pc:picChg chg="del">
          <ac:chgData name=" " userId="60bacaf3-c320-4c62-bcf4-3813af67fb3a" providerId="ADAL" clId="{DD23F519-3C58-461F-8B8D-02331234B9EA}" dt="2018-09-03T00:16:12.610" v="1"/>
          <ac:picMkLst>
            <pc:docMk/>
            <pc:sldMk cId="1844683785" sldId="256"/>
            <ac:picMk id="12" creationId="{30BB9F06-AE36-43FA-8DAA-EAB44A627D12}"/>
          </ac:picMkLst>
        </pc:picChg>
      </pc:sldChg>
      <pc:sldChg chg="delSp modTransition modAnim">
        <pc:chgData name=" " userId="60bacaf3-c320-4c62-bcf4-3813af67fb3a" providerId="ADAL" clId="{DD23F519-3C58-461F-8B8D-02331234B9EA}" dt="2018-09-03T00:16:12.610" v="1"/>
        <pc:sldMkLst>
          <pc:docMk/>
          <pc:sldMk cId="753487179" sldId="257"/>
        </pc:sldMkLst>
        <pc:picChg chg="del">
          <ac:chgData name=" " userId="60bacaf3-c320-4c62-bcf4-3813af67fb3a" providerId="ADAL" clId="{DD23F519-3C58-461F-8B8D-02331234B9EA}" dt="2018-09-03T00:16:12.610" v="1"/>
          <ac:picMkLst>
            <pc:docMk/>
            <pc:sldMk cId="753487179" sldId="257"/>
            <ac:picMk id="8" creationId="{136528A7-41D4-4506-9E85-C388F3DD3A3B}"/>
          </ac:picMkLst>
        </pc:picChg>
        <pc:inkChg chg="del">
          <ac:chgData name=" " userId="60bacaf3-c320-4c62-bcf4-3813af67fb3a" providerId="ADAL" clId="{DD23F519-3C58-461F-8B8D-02331234B9EA}" dt="2018-09-03T00:16:12.610" v="1"/>
          <ac:inkMkLst>
            <pc:docMk/>
            <pc:sldMk cId="753487179" sldId="257"/>
            <ac:inkMk id="7" creationId="{9D8544D6-DCBB-4DDE-A1E3-8881B1458BEA}"/>
          </ac:inkMkLst>
        </pc:inkChg>
      </pc:sldChg>
      <pc:sldChg chg="delSp modTransition modAnim">
        <pc:chgData name=" " userId="60bacaf3-c320-4c62-bcf4-3813af67fb3a" providerId="ADAL" clId="{DD23F519-3C58-461F-8B8D-02331234B9EA}" dt="2018-09-03T00:16:12.610" v="1"/>
        <pc:sldMkLst>
          <pc:docMk/>
          <pc:sldMk cId="154092641" sldId="258"/>
        </pc:sldMkLst>
        <pc:picChg chg="del">
          <ac:chgData name=" " userId="60bacaf3-c320-4c62-bcf4-3813af67fb3a" providerId="ADAL" clId="{DD23F519-3C58-461F-8B8D-02331234B9EA}" dt="2018-09-03T00:16:12.610" v="1"/>
          <ac:picMkLst>
            <pc:docMk/>
            <pc:sldMk cId="154092641" sldId="258"/>
            <ac:picMk id="7" creationId="{8A6E6FDE-712E-4D44-B7F4-5802E4D0492B}"/>
          </ac:picMkLst>
        </pc:picChg>
      </pc:sldChg>
      <pc:sldChg chg="delSp modTransition modAnim">
        <pc:chgData name=" " userId="60bacaf3-c320-4c62-bcf4-3813af67fb3a" providerId="ADAL" clId="{DD23F519-3C58-461F-8B8D-02331234B9EA}" dt="2018-09-03T00:16:12.610" v="1"/>
        <pc:sldMkLst>
          <pc:docMk/>
          <pc:sldMk cId="1845805281" sldId="259"/>
        </pc:sldMkLst>
        <pc:picChg chg="del">
          <ac:chgData name=" " userId="60bacaf3-c320-4c62-bcf4-3813af67fb3a" providerId="ADAL" clId="{DD23F519-3C58-461F-8B8D-02331234B9EA}" dt="2018-09-03T00:16:12.610" v="1"/>
          <ac:picMkLst>
            <pc:docMk/>
            <pc:sldMk cId="1845805281" sldId="259"/>
            <ac:picMk id="8" creationId="{D49E444A-FCCB-4A69-8A8E-1C81DA59AB26}"/>
          </ac:picMkLst>
        </pc:picChg>
        <pc:inkChg chg="del">
          <ac:chgData name=" " userId="60bacaf3-c320-4c62-bcf4-3813af67fb3a" providerId="ADAL" clId="{DD23F519-3C58-461F-8B8D-02331234B9EA}" dt="2018-09-03T00:16:12.610" v="1"/>
          <ac:inkMkLst>
            <pc:docMk/>
            <pc:sldMk cId="1845805281" sldId="259"/>
            <ac:inkMk id="7" creationId="{5FF26438-B457-4636-B7D1-49BAD4F89FDB}"/>
          </ac:inkMkLst>
        </pc:inkChg>
      </pc:sldChg>
      <pc:sldChg chg="delSp modTransition modAnim">
        <pc:chgData name=" " userId="60bacaf3-c320-4c62-bcf4-3813af67fb3a" providerId="ADAL" clId="{DD23F519-3C58-461F-8B8D-02331234B9EA}" dt="2018-09-03T00:16:12.610" v="1"/>
        <pc:sldMkLst>
          <pc:docMk/>
          <pc:sldMk cId="1347662858" sldId="260"/>
        </pc:sldMkLst>
        <pc:picChg chg="del">
          <ac:chgData name=" " userId="60bacaf3-c320-4c62-bcf4-3813af67fb3a" providerId="ADAL" clId="{DD23F519-3C58-461F-8B8D-02331234B9EA}" dt="2018-09-03T00:16:12.610" v="1"/>
          <ac:picMkLst>
            <pc:docMk/>
            <pc:sldMk cId="1347662858" sldId="260"/>
            <ac:picMk id="6" creationId="{4A7704A1-416F-4EFA-B86B-A8A9CF539763}"/>
          </ac:picMkLst>
        </pc:picChg>
        <pc:inkChg chg="del">
          <ac:chgData name=" " userId="60bacaf3-c320-4c62-bcf4-3813af67fb3a" providerId="ADAL" clId="{DD23F519-3C58-461F-8B8D-02331234B9EA}" dt="2018-09-03T00:16:12.610" v="1"/>
          <ac:inkMkLst>
            <pc:docMk/>
            <pc:sldMk cId="1347662858" sldId="260"/>
            <ac:inkMk id="3" creationId="{EF520B0C-D97D-4C11-9CA3-E296F7E2862F}"/>
          </ac:inkMkLst>
        </pc:inkChg>
      </pc:sldChg>
      <pc:sldChg chg="delSp modTransition modAnim">
        <pc:chgData name=" " userId="60bacaf3-c320-4c62-bcf4-3813af67fb3a" providerId="ADAL" clId="{DD23F519-3C58-461F-8B8D-02331234B9EA}" dt="2018-09-03T00:16:12.610" v="1"/>
        <pc:sldMkLst>
          <pc:docMk/>
          <pc:sldMk cId="1064963669" sldId="261"/>
        </pc:sldMkLst>
        <pc:picChg chg="del">
          <ac:chgData name=" " userId="60bacaf3-c320-4c62-bcf4-3813af67fb3a" providerId="ADAL" clId="{DD23F519-3C58-461F-8B8D-02331234B9EA}" dt="2018-09-03T00:16:12.610" v="1"/>
          <ac:picMkLst>
            <pc:docMk/>
            <pc:sldMk cId="1064963669" sldId="261"/>
            <ac:picMk id="12" creationId="{FB3AED02-C782-44DB-B664-84FFE4D995CF}"/>
          </ac:picMkLst>
        </pc:picChg>
        <pc:inkChg chg="del">
          <ac:chgData name=" " userId="60bacaf3-c320-4c62-bcf4-3813af67fb3a" providerId="ADAL" clId="{DD23F519-3C58-461F-8B8D-02331234B9EA}" dt="2018-09-03T00:16:12.610" v="1"/>
          <ac:inkMkLst>
            <pc:docMk/>
            <pc:sldMk cId="1064963669" sldId="261"/>
            <ac:inkMk id="3" creationId="{261BCEB6-F114-45F9-855B-7501A6DADFAF}"/>
          </ac:inkMkLst>
        </pc:inkChg>
      </pc:sldChg>
      <pc:sldChg chg="delSp modTransition modAnim">
        <pc:chgData name=" " userId="60bacaf3-c320-4c62-bcf4-3813af67fb3a" providerId="ADAL" clId="{DD23F519-3C58-461F-8B8D-02331234B9EA}" dt="2018-09-03T00:16:12.610" v="1"/>
        <pc:sldMkLst>
          <pc:docMk/>
          <pc:sldMk cId="2040002201" sldId="262"/>
        </pc:sldMkLst>
        <pc:picChg chg="del">
          <ac:chgData name=" " userId="60bacaf3-c320-4c62-bcf4-3813af67fb3a" providerId="ADAL" clId="{DD23F519-3C58-461F-8B8D-02331234B9EA}" dt="2018-09-03T00:16:12.610" v="1"/>
          <ac:picMkLst>
            <pc:docMk/>
            <pc:sldMk cId="2040002201" sldId="262"/>
            <ac:picMk id="7" creationId="{18243145-A548-4977-ACD5-0A797CFBC11C}"/>
          </ac:picMkLst>
        </pc:picChg>
        <pc:inkChg chg="del">
          <ac:chgData name=" " userId="60bacaf3-c320-4c62-bcf4-3813af67fb3a" providerId="ADAL" clId="{DD23F519-3C58-461F-8B8D-02331234B9EA}" dt="2018-09-03T00:16:12.610" v="1"/>
          <ac:inkMkLst>
            <pc:docMk/>
            <pc:sldMk cId="2040002201" sldId="262"/>
            <ac:inkMk id="6" creationId="{879C1E99-7361-47EC-82BD-B757CC3AB99C}"/>
          </ac:inkMkLst>
        </pc:inkChg>
      </pc:sldChg>
      <pc:sldChg chg="delSp modTransition modAnim">
        <pc:chgData name=" " userId="60bacaf3-c320-4c62-bcf4-3813af67fb3a" providerId="ADAL" clId="{DD23F519-3C58-461F-8B8D-02331234B9EA}" dt="2018-09-03T00:16:12.610" v="1"/>
        <pc:sldMkLst>
          <pc:docMk/>
          <pc:sldMk cId="238315562" sldId="264"/>
        </pc:sldMkLst>
        <pc:picChg chg="del">
          <ac:chgData name=" " userId="60bacaf3-c320-4c62-bcf4-3813af67fb3a" providerId="ADAL" clId="{DD23F519-3C58-461F-8B8D-02331234B9EA}" dt="2018-09-03T00:16:12.610" v="1"/>
          <ac:picMkLst>
            <pc:docMk/>
            <pc:sldMk cId="238315562" sldId="264"/>
            <ac:picMk id="12" creationId="{AED770E3-15A4-417E-ACE4-7E004FD633FB}"/>
          </ac:picMkLst>
        </pc:picChg>
        <pc:inkChg chg="del">
          <ac:chgData name=" " userId="60bacaf3-c320-4c62-bcf4-3813af67fb3a" providerId="ADAL" clId="{DD23F519-3C58-461F-8B8D-02331234B9EA}" dt="2018-09-03T00:16:12.610" v="1"/>
          <ac:inkMkLst>
            <pc:docMk/>
            <pc:sldMk cId="238315562" sldId="264"/>
            <ac:inkMk id="11" creationId="{04E76403-F19B-426B-84A0-971B8D7AEC04}"/>
          </ac:inkMkLst>
        </pc:inkChg>
      </pc:sldChg>
      <pc:sldChg chg="delSp modTransition modAnim">
        <pc:chgData name=" " userId="60bacaf3-c320-4c62-bcf4-3813af67fb3a" providerId="ADAL" clId="{DD23F519-3C58-461F-8B8D-02331234B9EA}" dt="2018-09-03T00:16:12.610" v="1"/>
        <pc:sldMkLst>
          <pc:docMk/>
          <pc:sldMk cId="1874088193" sldId="265"/>
        </pc:sldMkLst>
        <pc:picChg chg="del">
          <ac:chgData name=" " userId="60bacaf3-c320-4c62-bcf4-3813af67fb3a" providerId="ADAL" clId="{DD23F519-3C58-461F-8B8D-02331234B9EA}" dt="2018-09-03T00:16:12.610" v="1"/>
          <ac:picMkLst>
            <pc:docMk/>
            <pc:sldMk cId="1874088193" sldId="265"/>
            <ac:picMk id="16" creationId="{9781BCCD-14D7-4C82-B81A-7670BF9F8B55}"/>
          </ac:picMkLst>
        </pc:picChg>
        <pc:inkChg chg="del">
          <ac:chgData name=" " userId="60bacaf3-c320-4c62-bcf4-3813af67fb3a" providerId="ADAL" clId="{DD23F519-3C58-461F-8B8D-02331234B9EA}" dt="2018-09-03T00:16:12.610" v="1"/>
          <ac:inkMkLst>
            <pc:docMk/>
            <pc:sldMk cId="1874088193" sldId="265"/>
            <ac:inkMk id="15" creationId="{A994BE43-1207-4664-80E4-D6BA2D0FB780}"/>
          </ac:inkMkLst>
        </pc:inkChg>
      </pc:sldChg>
      <pc:sldChg chg="delSp modTransition modAnim">
        <pc:chgData name=" " userId="60bacaf3-c320-4c62-bcf4-3813af67fb3a" providerId="ADAL" clId="{DD23F519-3C58-461F-8B8D-02331234B9EA}" dt="2018-09-03T00:16:12.610" v="1"/>
        <pc:sldMkLst>
          <pc:docMk/>
          <pc:sldMk cId="1536781905" sldId="266"/>
        </pc:sldMkLst>
        <pc:picChg chg="del">
          <ac:chgData name=" " userId="60bacaf3-c320-4c62-bcf4-3813af67fb3a" providerId="ADAL" clId="{DD23F519-3C58-461F-8B8D-02331234B9EA}" dt="2018-09-03T00:16:12.610" v="1"/>
          <ac:picMkLst>
            <pc:docMk/>
            <pc:sldMk cId="1536781905" sldId="266"/>
            <ac:picMk id="12" creationId="{ACE15BD0-1948-4187-A80B-A74745981DEE}"/>
          </ac:picMkLst>
        </pc:picChg>
        <pc:inkChg chg="del">
          <ac:chgData name=" " userId="60bacaf3-c320-4c62-bcf4-3813af67fb3a" providerId="ADAL" clId="{DD23F519-3C58-461F-8B8D-02331234B9EA}" dt="2018-09-03T00:16:12.610" v="1"/>
          <ac:inkMkLst>
            <pc:docMk/>
            <pc:sldMk cId="1536781905" sldId="266"/>
            <ac:inkMk id="11" creationId="{CA3757D4-99AA-49CA-8DD9-AF65108C8DB7}"/>
          </ac:inkMkLst>
        </pc:inkChg>
      </pc:sldChg>
      <pc:sldChg chg="delSp modTransition modAnim">
        <pc:chgData name=" " userId="60bacaf3-c320-4c62-bcf4-3813af67fb3a" providerId="ADAL" clId="{DD23F519-3C58-461F-8B8D-02331234B9EA}" dt="2018-09-03T00:16:12.610" v="1"/>
        <pc:sldMkLst>
          <pc:docMk/>
          <pc:sldMk cId="2090728755" sldId="267"/>
        </pc:sldMkLst>
        <pc:picChg chg="del">
          <ac:chgData name=" " userId="60bacaf3-c320-4c62-bcf4-3813af67fb3a" providerId="ADAL" clId="{DD23F519-3C58-461F-8B8D-02331234B9EA}" dt="2018-09-03T00:16:12.610" v="1"/>
          <ac:picMkLst>
            <pc:docMk/>
            <pc:sldMk cId="2090728755" sldId="267"/>
            <ac:picMk id="11" creationId="{02CDA838-A183-4465-9D52-8C0D0F4A0BEA}"/>
          </ac:picMkLst>
        </pc:picChg>
        <pc:inkChg chg="del">
          <ac:chgData name=" " userId="60bacaf3-c320-4c62-bcf4-3813af67fb3a" providerId="ADAL" clId="{DD23F519-3C58-461F-8B8D-02331234B9EA}" dt="2018-09-03T00:16:12.610" v="1"/>
          <ac:inkMkLst>
            <pc:docMk/>
            <pc:sldMk cId="2090728755" sldId="267"/>
            <ac:inkMk id="6" creationId="{0EB5FD97-4FA6-4EE4-B68E-D207EC31B2CD}"/>
          </ac:inkMkLst>
        </pc:inkChg>
      </pc:sldChg>
      <pc:sldChg chg="delSp modTransition modAnim">
        <pc:chgData name=" " userId="60bacaf3-c320-4c62-bcf4-3813af67fb3a" providerId="ADAL" clId="{DD23F519-3C58-461F-8B8D-02331234B9EA}" dt="2018-09-03T00:16:12.610" v="1"/>
        <pc:sldMkLst>
          <pc:docMk/>
          <pc:sldMk cId="1932929906" sldId="268"/>
        </pc:sldMkLst>
        <pc:picChg chg="del">
          <ac:chgData name=" " userId="60bacaf3-c320-4c62-bcf4-3813af67fb3a" providerId="ADAL" clId="{DD23F519-3C58-461F-8B8D-02331234B9EA}" dt="2018-09-03T00:16:12.610" v="1"/>
          <ac:picMkLst>
            <pc:docMk/>
            <pc:sldMk cId="1932929906" sldId="268"/>
            <ac:picMk id="9" creationId="{F14AB281-2760-4856-920A-4A000674F4C4}"/>
          </ac:picMkLst>
        </pc:picChg>
        <pc:inkChg chg="del">
          <ac:chgData name=" " userId="60bacaf3-c320-4c62-bcf4-3813af67fb3a" providerId="ADAL" clId="{DD23F519-3C58-461F-8B8D-02331234B9EA}" dt="2018-09-03T00:16:12.610" v="1"/>
          <ac:inkMkLst>
            <pc:docMk/>
            <pc:sldMk cId="1932929906" sldId="268"/>
            <ac:inkMk id="8" creationId="{9FA1AACB-8CAC-4530-AFED-4B7D0A8D80ED}"/>
          </ac:inkMkLst>
        </pc:inkChg>
      </pc:sldChg>
      <pc:sldChg chg="delSp modTransition modAnim">
        <pc:chgData name=" " userId="60bacaf3-c320-4c62-bcf4-3813af67fb3a" providerId="ADAL" clId="{DD23F519-3C58-461F-8B8D-02331234B9EA}" dt="2018-09-03T00:16:12.610" v="1"/>
        <pc:sldMkLst>
          <pc:docMk/>
          <pc:sldMk cId="2104278371" sldId="269"/>
        </pc:sldMkLst>
        <pc:picChg chg="del">
          <ac:chgData name=" " userId="60bacaf3-c320-4c62-bcf4-3813af67fb3a" providerId="ADAL" clId="{DD23F519-3C58-461F-8B8D-02331234B9EA}" dt="2018-09-03T00:16:12.610" v="1"/>
          <ac:picMkLst>
            <pc:docMk/>
            <pc:sldMk cId="2104278371" sldId="269"/>
            <ac:picMk id="8" creationId="{0377683D-8DA4-421B-A8ED-45E2258FBF3A}"/>
          </ac:picMkLst>
        </pc:picChg>
        <pc:inkChg chg="del">
          <ac:chgData name=" " userId="60bacaf3-c320-4c62-bcf4-3813af67fb3a" providerId="ADAL" clId="{DD23F519-3C58-461F-8B8D-02331234B9EA}" dt="2018-09-03T00:16:12.610" v="1"/>
          <ac:inkMkLst>
            <pc:docMk/>
            <pc:sldMk cId="2104278371" sldId="269"/>
            <ac:inkMk id="7" creationId="{4B133366-5F0C-4988-8DCB-0FEE0803ACE4}"/>
          </ac:inkMkLst>
        </pc:inkChg>
      </pc:sldChg>
      <pc:sldChg chg="delSp modTransition modAnim">
        <pc:chgData name=" " userId="60bacaf3-c320-4c62-bcf4-3813af67fb3a" providerId="ADAL" clId="{DD23F519-3C58-461F-8B8D-02331234B9EA}" dt="2018-09-03T00:16:12.610" v="1"/>
        <pc:sldMkLst>
          <pc:docMk/>
          <pc:sldMk cId="2086738373" sldId="270"/>
        </pc:sldMkLst>
        <pc:picChg chg="del">
          <ac:chgData name=" " userId="60bacaf3-c320-4c62-bcf4-3813af67fb3a" providerId="ADAL" clId="{DD23F519-3C58-461F-8B8D-02331234B9EA}" dt="2018-09-03T00:16:12.610" v="1"/>
          <ac:picMkLst>
            <pc:docMk/>
            <pc:sldMk cId="2086738373" sldId="270"/>
            <ac:picMk id="10" creationId="{2B750A9E-74B3-444B-A697-263FD29156A9}"/>
          </ac:picMkLst>
        </pc:picChg>
        <pc:inkChg chg="del">
          <ac:chgData name=" " userId="60bacaf3-c320-4c62-bcf4-3813af67fb3a" providerId="ADAL" clId="{DD23F519-3C58-461F-8B8D-02331234B9EA}" dt="2018-09-03T00:16:12.610" v="1"/>
          <ac:inkMkLst>
            <pc:docMk/>
            <pc:sldMk cId="2086738373" sldId="270"/>
            <ac:inkMk id="8" creationId="{87E75420-689F-4BB5-AF36-33EDD8977692}"/>
          </ac:inkMkLst>
        </pc:inkChg>
      </pc:sldChg>
      <pc:sldChg chg="delSp modTransition modAnim">
        <pc:chgData name=" " userId="60bacaf3-c320-4c62-bcf4-3813af67fb3a" providerId="ADAL" clId="{DD23F519-3C58-461F-8B8D-02331234B9EA}" dt="2018-09-03T00:16:12.610" v="1"/>
        <pc:sldMkLst>
          <pc:docMk/>
          <pc:sldMk cId="592968520" sldId="275"/>
        </pc:sldMkLst>
        <pc:picChg chg="del">
          <ac:chgData name=" " userId="60bacaf3-c320-4c62-bcf4-3813af67fb3a" providerId="ADAL" clId="{DD23F519-3C58-461F-8B8D-02331234B9EA}" dt="2018-09-03T00:16:12.610" v="1"/>
          <ac:picMkLst>
            <pc:docMk/>
            <pc:sldMk cId="592968520" sldId="275"/>
            <ac:picMk id="6" creationId="{087698B2-C4FD-48E4-B954-6DC4AF9F7279}"/>
          </ac:picMkLst>
        </pc:picChg>
        <pc:inkChg chg="del">
          <ac:chgData name=" " userId="60bacaf3-c320-4c62-bcf4-3813af67fb3a" providerId="ADAL" clId="{DD23F519-3C58-461F-8B8D-02331234B9EA}" dt="2018-09-03T00:16:12.610" v="1"/>
          <ac:inkMkLst>
            <pc:docMk/>
            <pc:sldMk cId="592968520" sldId="275"/>
            <ac:inkMk id="3" creationId="{76D55E50-0C38-465B-A229-2E635A54F60E}"/>
          </ac:inkMkLst>
        </pc:inkChg>
      </pc:sldChg>
    </pc:docChg>
  </pc:docChgLst>
  <pc:docChgLst>
    <pc:chgData name=" " userId="60bacaf3-c320-4c62-bcf4-3813af67fb3a" providerId="ADAL" clId="{185CCF9E-738B-4B4A-9A27-9B96B49B09DA}"/>
    <pc:docChg chg="delSld modSld sldOrd">
      <pc:chgData name=" " userId="60bacaf3-c320-4c62-bcf4-3813af67fb3a" providerId="ADAL" clId="{185CCF9E-738B-4B4A-9A27-9B96B49B09DA}" dt="2018-08-06T01:07:06.294" v="21"/>
      <pc:docMkLst>
        <pc:docMk/>
      </pc:docMkLst>
      <pc:sldChg chg="addSp delSp modSp modTransition modAnim">
        <pc:chgData name=" " userId="60bacaf3-c320-4c62-bcf4-3813af67fb3a" providerId="ADAL" clId="{185CCF9E-738B-4B4A-9A27-9B96B49B09DA}" dt="2018-08-06T00:46:16.290" v="16"/>
        <pc:sldMkLst>
          <pc:docMk/>
          <pc:sldMk cId="1844683785" sldId="256"/>
        </pc:sldMkLst>
        <pc:picChg chg="add del mod">
          <ac:chgData name=" " userId="60bacaf3-c320-4c62-bcf4-3813af67fb3a" providerId="ADAL" clId="{185CCF9E-738B-4B4A-9A27-9B96B49B09DA}" dt="2018-08-06T00:43:50.557" v="7"/>
          <ac:picMkLst>
            <pc:docMk/>
            <pc:sldMk cId="1844683785" sldId="256"/>
            <ac:picMk id="5" creationId="{1BCDCD18-C733-4556-A764-F5BA10A1C6C0}"/>
          </ac:picMkLst>
        </pc:picChg>
        <pc:picChg chg="add del mod">
          <ac:chgData name=" " userId="60bacaf3-c320-4c62-bcf4-3813af67fb3a" providerId="ADAL" clId="{185CCF9E-738B-4B4A-9A27-9B96B49B09DA}" dt="2018-08-06T00:43:57.556" v="8"/>
          <ac:picMkLst>
            <pc:docMk/>
            <pc:sldMk cId="1844683785" sldId="256"/>
            <ac:picMk id="7" creationId="{168F5B09-BA87-4DA4-9829-E66D147BB2CD}"/>
          </ac:picMkLst>
        </pc:picChg>
        <pc:picChg chg="add mod">
          <ac:chgData name=" " userId="60bacaf3-c320-4c62-bcf4-3813af67fb3a" providerId="ADAL" clId="{185CCF9E-738B-4B4A-9A27-9B96B49B09DA}" dt="2018-08-06T00:46:16.290" v="16"/>
          <ac:picMkLst>
            <pc:docMk/>
            <pc:sldMk cId="1844683785" sldId="256"/>
            <ac:picMk id="12" creationId="{30BB9F06-AE36-43FA-8DAA-EAB44A627D12}"/>
          </ac:picMkLst>
        </pc:picChg>
        <pc:inkChg chg="add del">
          <ac:chgData name=" " userId="60bacaf3-c320-4c62-bcf4-3813af67fb3a" providerId="ADAL" clId="{185CCF9E-738B-4B4A-9A27-9B96B49B09DA}" dt="2018-08-06T00:43:50.557" v="7"/>
          <ac:inkMkLst>
            <pc:docMk/>
            <pc:sldMk cId="1844683785" sldId="256"/>
            <ac:inkMk id="4" creationId="{6669BE4D-9332-4E4F-BB70-DBBB90308B2D}"/>
          </ac:inkMkLst>
        </pc:inkChg>
        <pc:inkChg chg="add del">
          <ac:chgData name=" " userId="60bacaf3-c320-4c62-bcf4-3813af67fb3a" providerId="ADAL" clId="{185CCF9E-738B-4B4A-9A27-9B96B49B09DA}" dt="2018-08-06T00:44:08.373" v="15"/>
          <ac:inkMkLst>
            <pc:docMk/>
            <pc:sldMk cId="1844683785" sldId="256"/>
            <ac:inkMk id="6" creationId="{D77EC4D7-881B-4417-A39E-E0F92788836C}"/>
          </ac:inkMkLst>
        </pc:inkChg>
        <pc:inkChg chg="add del">
          <ac:chgData name=" " userId="60bacaf3-c320-4c62-bcf4-3813af67fb3a" providerId="ADAL" clId="{185CCF9E-738B-4B4A-9A27-9B96B49B09DA}" dt="2018-08-06T00:44:08.357" v="13"/>
          <ac:inkMkLst>
            <pc:docMk/>
            <pc:sldMk cId="1844683785" sldId="256"/>
            <ac:inkMk id="8" creationId="{101D09FF-F7AF-4F72-95E2-1C90C3CAC763}"/>
          </ac:inkMkLst>
        </pc:inkChg>
        <pc:inkChg chg="add del">
          <ac:chgData name=" " userId="60bacaf3-c320-4c62-bcf4-3813af67fb3a" providerId="ADAL" clId="{185CCF9E-738B-4B4A-9A27-9B96B49B09DA}" dt="2018-08-06T00:44:06.502" v="12"/>
          <ac:inkMkLst>
            <pc:docMk/>
            <pc:sldMk cId="1844683785" sldId="256"/>
            <ac:inkMk id="9" creationId="{A9D7B100-B89D-446B-91AB-43C893FD76FE}"/>
          </ac:inkMkLst>
        </pc:inkChg>
        <pc:inkChg chg="add del">
          <ac:chgData name=" " userId="60bacaf3-c320-4c62-bcf4-3813af67fb3a" providerId="ADAL" clId="{185CCF9E-738B-4B4A-9A27-9B96B49B09DA}" dt="2018-08-06T00:44:06.502" v="12"/>
          <ac:inkMkLst>
            <pc:docMk/>
            <pc:sldMk cId="1844683785" sldId="256"/>
            <ac:inkMk id="10" creationId="{A951C8B6-2985-4CA3-91C2-A6C201FCA49B}"/>
          </ac:inkMkLst>
        </pc:inkChg>
        <pc:inkChg chg="add del">
          <ac:chgData name=" " userId="60bacaf3-c320-4c62-bcf4-3813af67fb3a" providerId="ADAL" clId="{185CCF9E-738B-4B4A-9A27-9B96B49B09DA}" dt="2018-08-06T00:44:08.373" v="14"/>
          <ac:inkMkLst>
            <pc:docMk/>
            <pc:sldMk cId="1844683785" sldId="256"/>
            <ac:inkMk id="11" creationId="{42407827-356D-4158-98BB-E0FEE9DAB4A0}"/>
          </ac:inkMkLst>
        </pc:inkChg>
      </pc:sldChg>
      <pc:sldChg chg="addSp modSp">
        <pc:chgData name=" " userId="60bacaf3-c320-4c62-bcf4-3813af67fb3a" providerId="ADAL" clId="{185CCF9E-738B-4B4A-9A27-9B96B49B09DA}" dt="2018-08-06T00:46:16.290" v="16"/>
        <pc:sldMkLst>
          <pc:docMk/>
          <pc:sldMk cId="753487179" sldId="257"/>
        </pc:sldMkLst>
        <pc:picChg chg="add mod">
          <ac:chgData name=" " userId="60bacaf3-c320-4c62-bcf4-3813af67fb3a" providerId="ADAL" clId="{185CCF9E-738B-4B4A-9A27-9B96B49B09DA}" dt="2018-08-06T00:46:16.290" v="16"/>
          <ac:picMkLst>
            <pc:docMk/>
            <pc:sldMk cId="753487179" sldId="257"/>
            <ac:picMk id="8" creationId="{136528A7-41D4-4506-9E85-C388F3DD3A3B}"/>
          </ac:picMkLst>
        </pc:picChg>
        <pc:inkChg chg="add">
          <ac:chgData name=" " userId="60bacaf3-c320-4c62-bcf4-3813af67fb3a" providerId="ADAL" clId="{185CCF9E-738B-4B4A-9A27-9B96B49B09DA}" dt="2018-08-06T00:46:16.290" v="16"/>
          <ac:inkMkLst>
            <pc:docMk/>
            <pc:sldMk cId="753487179" sldId="257"/>
            <ac:inkMk id="7" creationId="{9D8544D6-DCBB-4DDE-A1E3-8881B1458BEA}"/>
          </ac:inkMkLst>
        </pc:inkChg>
      </pc:sldChg>
      <pc:sldChg chg="addSp modSp">
        <pc:chgData name=" " userId="60bacaf3-c320-4c62-bcf4-3813af67fb3a" providerId="ADAL" clId="{185CCF9E-738B-4B4A-9A27-9B96B49B09DA}" dt="2018-08-06T00:46:16.290" v="16"/>
        <pc:sldMkLst>
          <pc:docMk/>
          <pc:sldMk cId="154092641" sldId="258"/>
        </pc:sldMkLst>
        <pc:picChg chg="add mod">
          <ac:chgData name=" " userId="60bacaf3-c320-4c62-bcf4-3813af67fb3a" providerId="ADAL" clId="{185CCF9E-738B-4B4A-9A27-9B96B49B09DA}" dt="2018-08-06T00:46:16.290" v="16"/>
          <ac:picMkLst>
            <pc:docMk/>
            <pc:sldMk cId="154092641" sldId="258"/>
            <ac:picMk id="7" creationId="{8A6E6FDE-712E-4D44-B7F4-5802E4D0492B}"/>
          </ac:picMkLst>
        </pc:picChg>
      </pc:sldChg>
      <pc:sldChg chg="addSp delSp modSp">
        <pc:chgData name=" " userId="60bacaf3-c320-4c62-bcf4-3813af67fb3a" providerId="ADAL" clId="{185CCF9E-738B-4B4A-9A27-9B96B49B09DA}" dt="2018-08-06T00:51:26.668" v="17"/>
        <pc:sldMkLst>
          <pc:docMk/>
          <pc:sldMk cId="1845805281" sldId="259"/>
        </pc:sldMkLst>
        <pc:picChg chg="add del mod">
          <ac:chgData name=" " userId="60bacaf3-c320-4c62-bcf4-3813af67fb3a" providerId="ADAL" clId="{185CCF9E-738B-4B4A-9A27-9B96B49B09DA}" dt="2018-08-06T00:51:26.668" v="17"/>
          <ac:picMkLst>
            <pc:docMk/>
            <pc:sldMk cId="1845805281" sldId="259"/>
            <ac:picMk id="3" creationId="{2CDED790-B3CB-424D-AD89-D45AA37DD941}"/>
          </ac:picMkLst>
        </pc:picChg>
        <pc:picChg chg="add mod">
          <ac:chgData name=" " userId="60bacaf3-c320-4c62-bcf4-3813af67fb3a" providerId="ADAL" clId="{185CCF9E-738B-4B4A-9A27-9B96B49B09DA}" dt="2018-08-06T00:51:26.668" v="17"/>
          <ac:picMkLst>
            <pc:docMk/>
            <pc:sldMk cId="1845805281" sldId="259"/>
            <ac:picMk id="8" creationId="{D49E444A-FCCB-4A69-8A8E-1C81DA59AB26}"/>
          </ac:picMkLst>
        </pc:picChg>
        <pc:inkChg chg="add">
          <ac:chgData name=" " userId="60bacaf3-c320-4c62-bcf4-3813af67fb3a" providerId="ADAL" clId="{185CCF9E-738B-4B4A-9A27-9B96B49B09DA}" dt="2018-08-06T00:51:26.668" v="17"/>
          <ac:inkMkLst>
            <pc:docMk/>
            <pc:sldMk cId="1845805281" sldId="259"/>
            <ac:inkMk id="7" creationId="{5FF26438-B457-4636-B7D1-49BAD4F89FDB}"/>
          </ac:inkMkLst>
        </pc:inkChg>
      </pc:sldChg>
      <pc:sldChg chg="addSp modSp">
        <pc:chgData name=" " userId="60bacaf3-c320-4c62-bcf4-3813af67fb3a" providerId="ADAL" clId="{185CCF9E-738B-4B4A-9A27-9B96B49B09DA}" dt="2018-08-06T00:51:26.668" v="17"/>
        <pc:sldMkLst>
          <pc:docMk/>
          <pc:sldMk cId="1347662858" sldId="260"/>
        </pc:sldMkLst>
        <pc:picChg chg="add mod">
          <ac:chgData name=" " userId="60bacaf3-c320-4c62-bcf4-3813af67fb3a" providerId="ADAL" clId="{185CCF9E-738B-4B4A-9A27-9B96B49B09DA}" dt="2018-08-06T00:51:26.668" v="17"/>
          <ac:picMkLst>
            <pc:docMk/>
            <pc:sldMk cId="1347662858" sldId="260"/>
            <ac:picMk id="6" creationId="{4A7704A1-416F-4EFA-B86B-A8A9CF539763}"/>
          </ac:picMkLst>
        </pc:picChg>
        <pc:inkChg chg="add">
          <ac:chgData name=" " userId="60bacaf3-c320-4c62-bcf4-3813af67fb3a" providerId="ADAL" clId="{185CCF9E-738B-4B4A-9A27-9B96B49B09DA}" dt="2018-08-06T00:51:26.668" v="17"/>
          <ac:inkMkLst>
            <pc:docMk/>
            <pc:sldMk cId="1347662858" sldId="260"/>
            <ac:inkMk id="3" creationId="{EF520B0C-D97D-4C11-9CA3-E296F7E2862F}"/>
          </ac:inkMkLst>
        </pc:inkChg>
      </pc:sldChg>
      <pc:sldChg chg="addSp modSp">
        <pc:chgData name=" " userId="60bacaf3-c320-4c62-bcf4-3813af67fb3a" providerId="ADAL" clId="{185CCF9E-738B-4B4A-9A27-9B96B49B09DA}" dt="2018-08-06T00:51:26.668" v="17"/>
        <pc:sldMkLst>
          <pc:docMk/>
          <pc:sldMk cId="1064963669" sldId="261"/>
        </pc:sldMkLst>
        <pc:picChg chg="add mod">
          <ac:chgData name=" " userId="60bacaf3-c320-4c62-bcf4-3813af67fb3a" providerId="ADAL" clId="{185CCF9E-738B-4B4A-9A27-9B96B49B09DA}" dt="2018-08-06T00:51:26.668" v="17"/>
          <ac:picMkLst>
            <pc:docMk/>
            <pc:sldMk cId="1064963669" sldId="261"/>
            <ac:picMk id="12" creationId="{FB3AED02-C782-44DB-B664-84FFE4D995CF}"/>
          </ac:picMkLst>
        </pc:picChg>
        <pc:inkChg chg="add">
          <ac:chgData name=" " userId="60bacaf3-c320-4c62-bcf4-3813af67fb3a" providerId="ADAL" clId="{185CCF9E-738B-4B4A-9A27-9B96B49B09DA}" dt="2018-08-06T00:51:26.668" v="17"/>
          <ac:inkMkLst>
            <pc:docMk/>
            <pc:sldMk cId="1064963669" sldId="261"/>
            <ac:inkMk id="3" creationId="{261BCEB6-F114-45F9-855B-7501A6DADFAF}"/>
          </ac:inkMkLst>
        </pc:inkChg>
      </pc:sldChg>
      <pc:sldChg chg="addSp delSp modSp">
        <pc:chgData name=" " userId="60bacaf3-c320-4c62-bcf4-3813af67fb3a" providerId="ADAL" clId="{185CCF9E-738B-4B4A-9A27-9B96B49B09DA}" dt="2018-08-06T00:54:13.485" v="18"/>
        <pc:sldMkLst>
          <pc:docMk/>
          <pc:sldMk cId="2040002201" sldId="262"/>
        </pc:sldMkLst>
        <pc:picChg chg="add del mod">
          <ac:chgData name=" " userId="60bacaf3-c320-4c62-bcf4-3813af67fb3a" providerId="ADAL" clId="{185CCF9E-738B-4B4A-9A27-9B96B49B09DA}" dt="2018-08-06T00:54:13.485" v="18"/>
          <ac:picMkLst>
            <pc:docMk/>
            <pc:sldMk cId="2040002201" sldId="262"/>
            <ac:picMk id="3" creationId="{BD6B4D22-2BD0-45B5-9544-ACC8379D1628}"/>
          </ac:picMkLst>
        </pc:picChg>
        <pc:picChg chg="add mod">
          <ac:chgData name=" " userId="60bacaf3-c320-4c62-bcf4-3813af67fb3a" providerId="ADAL" clId="{185CCF9E-738B-4B4A-9A27-9B96B49B09DA}" dt="2018-08-06T00:54:13.485" v="18"/>
          <ac:picMkLst>
            <pc:docMk/>
            <pc:sldMk cId="2040002201" sldId="262"/>
            <ac:picMk id="7" creationId="{18243145-A548-4977-ACD5-0A797CFBC11C}"/>
          </ac:picMkLst>
        </pc:picChg>
        <pc:inkChg chg="add">
          <ac:chgData name=" " userId="60bacaf3-c320-4c62-bcf4-3813af67fb3a" providerId="ADAL" clId="{185CCF9E-738B-4B4A-9A27-9B96B49B09DA}" dt="2018-08-06T00:54:13.485" v="18"/>
          <ac:inkMkLst>
            <pc:docMk/>
            <pc:sldMk cId="2040002201" sldId="262"/>
            <ac:inkMk id="6" creationId="{879C1E99-7361-47EC-82BD-B757CC3AB99C}"/>
          </ac:inkMkLst>
        </pc:inkChg>
      </pc:sldChg>
      <pc:sldChg chg="addSp delSp modSp">
        <pc:chgData name=" " userId="60bacaf3-c320-4c62-bcf4-3813af67fb3a" providerId="ADAL" clId="{185CCF9E-738B-4B4A-9A27-9B96B49B09DA}" dt="2018-08-06T00:56:09.764" v="19"/>
        <pc:sldMkLst>
          <pc:docMk/>
          <pc:sldMk cId="238315562" sldId="264"/>
        </pc:sldMkLst>
        <pc:picChg chg="add del mod">
          <ac:chgData name=" " userId="60bacaf3-c320-4c62-bcf4-3813af67fb3a" providerId="ADAL" clId="{185CCF9E-738B-4B4A-9A27-9B96B49B09DA}" dt="2018-08-06T00:56:09.764" v="19"/>
          <ac:picMkLst>
            <pc:docMk/>
            <pc:sldMk cId="238315562" sldId="264"/>
            <ac:picMk id="10" creationId="{30E3AD3E-4595-4D03-A736-4B67A295E2FA}"/>
          </ac:picMkLst>
        </pc:picChg>
        <pc:picChg chg="add mod">
          <ac:chgData name=" " userId="60bacaf3-c320-4c62-bcf4-3813af67fb3a" providerId="ADAL" clId="{185CCF9E-738B-4B4A-9A27-9B96B49B09DA}" dt="2018-08-06T00:56:09.764" v="19"/>
          <ac:picMkLst>
            <pc:docMk/>
            <pc:sldMk cId="238315562" sldId="264"/>
            <ac:picMk id="12" creationId="{AED770E3-15A4-417E-ACE4-7E004FD633FB}"/>
          </ac:picMkLst>
        </pc:picChg>
        <pc:inkChg chg="add del">
          <ac:chgData name=" " userId="60bacaf3-c320-4c62-bcf4-3813af67fb3a" providerId="ADAL" clId="{185CCF9E-738B-4B4A-9A27-9B96B49B09DA}" dt="2018-08-06T00:56:09.764" v="19"/>
          <ac:inkMkLst>
            <pc:docMk/>
            <pc:sldMk cId="238315562" sldId="264"/>
            <ac:inkMk id="9" creationId="{2D527272-5140-48FA-BA88-1749B9B0719F}"/>
          </ac:inkMkLst>
        </pc:inkChg>
        <pc:inkChg chg="add">
          <ac:chgData name=" " userId="60bacaf3-c320-4c62-bcf4-3813af67fb3a" providerId="ADAL" clId="{185CCF9E-738B-4B4A-9A27-9B96B49B09DA}" dt="2018-08-06T00:56:09.764" v="19"/>
          <ac:inkMkLst>
            <pc:docMk/>
            <pc:sldMk cId="238315562" sldId="264"/>
            <ac:inkMk id="11" creationId="{04E76403-F19B-426B-84A0-971B8D7AEC04}"/>
          </ac:inkMkLst>
        </pc:inkChg>
      </pc:sldChg>
      <pc:sldChg chg="addSp delSp modSp">
        <pc:chgData name=" " userId="60bacaf3-c320-4c62-bcf4-3813af67fb3a" providerId="ADAL" clId="{185CCF9E-738B-4B4A-9A27-9B96B49B09DA}" dt="2018-08-06T01:02:26.205" v="20"/>
        <pc:sldMkLst>
          <pc:docMk/>
          <pc:sldMk cId="1874088193" sldId="265"/>
        </pc:sldMkLst>
        <pc:picChg chg="add del mod">
          <ac:chgData name=" " userId="60bacaf3-c320-4c62-bcf4-3813af67fb3a" providerId="ADAL" clId="{185CCF9E-738B-4B4A-9A27-9B96B49B09DA}" dt="2018-08-06T01:02:26.205" v="20"/>
          <ac:picMkLst>
            <pc:docMk/>
            <pc:sldMk cId="1874088193" sldId="265"/>
            <ac:picMk id="14" creationId="{24C62209-579D-4E11-8AE6-F1789913A9A2}"/>
          </ac:picMkLst>
        </pc:picChg>
        <pc:picChg chg="add mod">
          <ac:chgData name=" " userId="60bacaf3-c320-4c62-bcf4-3813af67fb3a" providerId="ADAL" clId="{185CCF9E-738B-4B4A-9A27-9B96B49B09DA}" dt="2018-08-06T01:02:26.205" v="20"/>
          <ac:picMkLst>
            <pc:docMk/>
            <pc:sldMk cId="1874088193" sldId="265"/>
            <ac:picMk id="16" creationId="{9781BCCD-14D7-4C82-B81A-7670BF9F8B55}"/>
          </ac:picMkLst>
        </pc:picChg>
        <pc:inkChg chg="add del">
          <ac:chgData name=" " userId="60bacaf3-c320-4c62-bcf4-3813af67fb3a" providerId="ADAL" clId="{185CCF9E-738B-4B4A-9A27-9B96B49B09DA}" dt="2018-08-06T01:02:26.205" v="20"/>
          <ac:inkMkLst>
            <pc:docMk/>
            <pc:sldMk cId="1874088193" sldId="265"/>
            <ac:inkMk id="13" creationId="{58134B55-D58D-497A-BBC2-8A40A9AF6461}"/>
          </ac:inkMkLst>
        </pc:inkChg>
        <pc:inkChg chg="add">
          <ac:chgData name=" " userId="60bacaf3-c320-4c62-bcf4-3813af67fb3a" providerId="ADAL" clId="{185CCF9E-738B-4B4A-9A27-9B96B49B09DA}" dt="2018-08-06T01:02:26.205" v="20"/>
          <ac:inkMkLst>
            <pc:docMk/>
            <pc:sldMk cId="1874088193" sldId="265"/>
            <ac:inkMk id="15" creationId="{A994BE43-1207-4664-80E4-D6BA2D0FB780}"/>
          </ac:inkMkLst>
        </pc:inkChg>
      </pc:sldChg>
      <pc:sldChg chg="addSp modSp">
        <pc:chgData name=" " userId="60bacaf3-c320-4c62-bcf4-3813af67fb3a" providerId="ADAL" clId="{185CCF9E-738B-4B4A-9A27-9B96B49B09DA}" dt="2018-08-06T01:02:26.205" v="20"/>
        <pc:sldMkLst>
          <pc:docMk/>
          <pc:sldMk cId="1536781905" sldId="266"/>
        </pc:sldMkLst>
        <pc:picChg chg="add mod">
          <ac:chgData name=" " userId="60bacaf3-c320-4c62-bcf4-3813af67fb3a" providerId="ADAL" clId="{185CCF9E-738B-4B4A-9A27-9B96B49B09DA}" dt="2018-08-06T01:02:26.205" v="20"/>
          <ac:picMkLst>
            <pc:docMk/>
            <pc:sldMk cId="1536781905" sldId="266"/>
            <ac:picMk id="12" creationId="{ACE15BD0-1948-4187-A80B-A74745981DEE}"/>
          </ac:picMkLst>
        </pc:picChg>
        <pc:inkChg chg="add">
          <ac:chgData name=" " userId="60bacaf3-c320-4c62-bcf4-3813af67fb3a" providerId="ADAL" clId="{185CCF9E-738B-4B4A-9A27-9B96B49B09DA}" dt="2018-08-06T01:02:26.205" v="20"/>
          <ac:inkMkLst>
            <pc:docMk/>
            <pc:sldMk cId="1536781905" sldId="266"/>
            <ac:inkMk id="11" creationId="{CA3757D4-99AA-49CA-8DD9-AF65108C8DB7}"/>
          </ac:inkMkLst>
        </pc:inkChg>
      </pc:sldChg>
      <pc:sldChg chg="addSp modSp">
        <pc:chgData name=" " userId="60bacaf3-c320-4c62-bcf4-3813af67fb3a" providerId="ADAL" clId="{185CCF9E-738B-4B4A-9A27-9B96B49B09DA}" dt="2018-08-06T01:02:26.205" v="20"/>
        <pc:sldMkLst>
          <pc:docMk/>
          <pc:sldMk cId="2090728755" sldId="267"/>
        </pc:sldMkLst>
        <pc:picChg chg="add mod">
          <ac:chgData name=" " userId="60bacaf3-c320-4c62-bcf4-3813af67fb3a" providerId="ADAL" clId="{185CCF9E-738B-4B4A-9A27-9B96B49B09DA}" dt="2018-08-06T01:02:26.205" v="20"/>
          <ac:picMkLst>
            <pc:docMk/>
            <pc:sldMk cId="2090728755" sldId="267"/>
            <ac:picMk id="11" creationId="{02CDA838-A183-4465-9D52-8C0D0F4A0BEA}"/>
          </ac:picMkLst>
        </pc:picChg>
        <pc:inkChg chg="add">
          <ac:chgData name=" " userId="60bacaf3-c320-4c62-bcf4-3813af67fb3a" providerId="ADAL" clId="{185CCF9E-738B-4B4A-9A27-9B96B49B09DA}" dt="2018-08-06T01:02:26.205" v="20"/>
          <ac:inkMkLst>
            <pc:docMk/>
            <pc:sldMk cId="2090728755" sldId="267"/>
            <ac:inkMk id="6" creationId="{0EB5FD97-4FA6-4EE4-B68E-D207EC31B2CD}"/>
          </ac:inkMkLst>
        </pc:inkChg>
      </pc:sldChg>
      <pc:sldChg chg="addSp delSp modSp">
        <pc:chgData name=" " userId="60bacaf3-c320-4c62-bcf4-3813af67fb3a" providerId="ADAL" clId="{185CCF9E-738B-4B4A-9A27-9B96B49B09DA}" dt="2018-08-06T01:07:06.294" v="21"/>
        <pc:sldMkLst>
          <pc:docMk/>
          <pc:sldMk cId="1932929906" sldId="268"/>
        </pc:sldMkLst>
        <pc:picChg chg="add del mod">
          <ac:chgData name=" " userId="60bacaf3-c320-4c62-bcf4-3813af67fb3a" providerId="ADAL" clId="{185CCF9E-738B-4B4A-9A27-9B96B49B09DA}" dt="2018-08-06T01:07:06.294" v="21"/>
          <ac:picMkLst>
            <pc:docMk/>
            <pc:sldMk cId="1932929906" sldId="268"/>
            <ac:picMk id="6" creationId="{16CBFD03-3E72-4347-96A3-F17CB4C1DC92}"/>
          </ac:picMkLst>
        </pc:picChg>
        <pc:picChg chg="add mod">
          <ac:chgData name=" " userId="60bacaf3-c320-4c62-bcf4-3813af67fb3a" providerId="ADAL" clId="{185CCF9E-738B-4B4A-9A27-9B96B49B09DA}" dt="2018-08-06T01:07:06.294" v="21"/>
          <ac:picMkLst>
            <pc:docMk/>
            <pc:sldMk cId="1932929906" sldId="268"/>
            <ac:picMk id="9" creationId="{F14AB281-2760-4856-920A-4A000674F4C4}"/>
          </ac:picMkLst>
        </pc:picChg>
        <pc:inkChg chg="add">
          <ac:chgData name=" " userId="60bacaf3-c320-4c62-bcf4-3813af67fb3a" providerId="ADAL" clId="{185CCF9E-738B-4B4A-9A27-9B96B49B09DA}" dt="2018-08-06T01:07:06.294" v="21"/>
          <ac:inkMkLst>
            <pc:docMk/>
            <pc:sldMk cId="1932929906" sldId="268"/>
            <ac:inkMk id="8" creationId="{9FA1AACB-8CAC-4530-AFED-4B7D0A8D80ED}"/>
          </ac:inkMkLst>
        </pc:inkChg>
      </pc:sldChg>
      <pc:sldChg chg="addSp modSp">
        <pc:chgData name=" " userId="60bacaf3-c320-4c62-bcf4-3813af67fb3a" providerId="ADAL" clId="{185CCF9E-738B-4B4A-9A27-9B96B49B09DA}" dt="2018-08-06T01:07:06.294" v="21"/>
        <pc:sldMkLst>
          <pc:docMk/>
          <pc:sldMk cId="2104278371" sldId="269"/>
        </pc:sldMkLst>
        <pc:picChg chg="add mod">
          <ac:chgData name=" " userId="60bacaf3-c320-4c62-bcf4-3813af67fb3a" providerId="ADAL" clId="{185CCF9E-738B-4B4A-9A27-9B96B49B09DA}" dt="2018-08-06T01:07:06.294" v="21"/>
          <ac:picMkLst>
            <pc:docMk/>
            <pc:sldMk cId="2104278371" sldId="269"/>
            <ac:picMk id="8" creationId="{0377683D-8DA4-421B-A8ED-45E2258FBF3A}"/>
          </ac:picMkLst>
        </pc:picChg>
        <pc:inkChg chg="add">
          <ac:chgData name=" " userId="60bacaf3-c320-4c62-bcf4-3813af67fb3a" providerId="ADAL" clId="{185CCF9E-738B-4B4A-9A27-9B96B49B09DA}" dt="2018-08-06T01:07:06.294" v="21"/>
          <ac:inkMkLst>
            <pc:docMk/>
            <pc:sldMk cId="2104278371" sldId="269"/>
            <ac:inkMk id="7" creationId="{4B133366-5F0C-4988-8DCB-0FEE0803ACE4}"/>
          </ac:inkMkLst>
        </pc:inkChg>
      </pc:sldChg>
      <pc:sldChg chg="addSp modSp">
        <pc:chgData name=" " userId="60bacaf3-c320-4c62-bcf4-3813af67fb3a" providerId="ADAL" clId="{185CCF9E-738B-4B4A-9A27-9B96B49B09DA}" dt="2018-08-06T01:07:06.294" v="21"/>
        <pc:sldMkLst>
          <pc:docMk/>
          <pc:sldMk cId="2086738373" sldId="270"/>
        </pc:sldMkLst>
        <pc:picChg chg="add mod">
          <ac:chgData name=" " userId="60bacaf3-c320-4c62-bcf4-3813af67fb3a" providerId="ADAL" clId="{185CCF9E-738B-4B4A-9A27-9B96B49B09DA}" dt="2018-08-06T01:07:06.294" v="21"/>
          <ac:picMkLst>
            <pc:docMk/>
            <pc:sldMk cId="2086738373" sldId="270"/>
            <ac:picMk id="10" creationId="{2B750A9E-74B3-444B-A697-263FD29156A9}"/>
          </ac:picMkLst>
        </pc:picChg>
        <pc:inkChg chg="add">
          <ac:chgData name=" " userId="60bacaf3-c320-4c62-bcf4-3813af67fb3a" providerId="ADAL" clId="{185CCF9E-738B-4B4A-9A27-9B96B49B09DA}" dt="2018-08-06T01:07:06.294" v="21"/>
          <ac:inkMkLst>
            <pc:docMk/>
            <pc:sldMk cId="2086738373" sldId="270"/>
            <ac:inkMk id="8" creationId="{87E75420-689F-4BB5-AF36-33EDD8977692}"/>
          </ac:inkMkLst>
        </pc:inkChg>
      </pc:sldChg>
      <pc:sldChg chg="addSp modSp">
        <pc:chgData name=" " userId="60bacaf3-c320-4c62-bcf4-3813af67fb3a" providerId="ADAL" clId="{185CCF9E-738B-4B4A-9A27-9B96B49B09DA}" dt="2018-08-06T00:46:16.290" v="16"/>
        <pc:sldMkLst>
          <pc:docMk/>
          <pc:sldMk cId="592968520" sldId="275"/>
        </pc:sldMkLst>
        <pc:picChg chg="add mod">
          <ac:chgData name=" " userId="60bacaf3-c320-4c62-bcf4-3813af67fb3a" providerId="ADAL" clId="{185CCF9E-738B-4B4A-9A27-9B96B49B09DA}" dt="2018-08-06T00:46:16.290" v="16"/>
          <ac:picMkLst>
            <pc:docMk/>
            <pc:sldMk cId="592968520" sldId="275"/>
            <ac:picMk id="6" creationId="{087698B2-C4FD-48E4-B954-6DC4AF9F7279}"/>
          </ac:picMkLst>
        </pc:picChg>
        <pc:inkChg chg="add">
          <ac:chgData name=" " userId="60bacaf3-c320-4c62-bcf4-3813af67fb3a" providerId="ADAL" clId="{185CCF9E-738B-4B4A-9A27-9B96B49B09DA}" dt="2018-08-06T00:46:16.290" v="16"/>
          <ac:inkMkLst>
            <pc:docMk/>
            <pc:sldMk cId="592968520" sldId="275"/>
            <ac:inkMk id="3" creationId="{76D55E50-0C38-465B-A229-2E635A54F60E}"/>
          </ac:inkMkLst>
        </pc:ink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0BD0A-20D0-224F-89BE-9EAFA67C23B0}" type="datetimeFigureOut">
              <a:rPr lang="en-US" smtClean="0"/>
              <a:t>9/3/2018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062EC-D01C-9749-832E-A02B0A005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49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6577" y="1122363"/>
            <a:ext cx="7310845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 anchor="ctr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4273-6606-7548-A135-EEB696D6B263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16577" y="3554822"/>
            <a:ext cx="73108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30000"/>
              </a:lnSpc>
              <a:defRPr/>
            </a:lvl1pPr>
            <a:lvl2pPr>
              <a:lnSpc>
                <a:spcPct val="130000"/>
              </a:lnSpc>
              <a:defRPr/>
            </a:lvl2pPr>
            <a:lvl3pPr>
              <a:lnSpc>
                <a:spcPct val="130000"/>
              </a:lnSpc>
              <a:defRPr sz="1800"/>
            </a:lvl3pPr>
            <a:lvl4pPr>
              <a:lnSpc>
                <a:spcPct val="130000"/>
              </a:lnSpc>
              <a:defRPr sz="1800"/>
            </a:lvl4pPr>
            <a:lvl5pPr>
              <a:lnSpc>
                <a:spcPct val="1300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F662-9B96-814F-BA9E-92D2CFD7B04A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9485" y="724127"/>
            <a:ext cx="865414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5823-C7BF-B048-B04C-1A3A4C59F3BC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239485" y="4562476"/>
            <a:ext cx="8654143" cy="128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06A1-4E8F-AB48-860D-79F3070D827D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39485" y="724127"/>
            <a:ext cx="865414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DF0D-B99E-C346-AF4D-F800DDB2C13A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485" y="152400"/>
            <a:ext cx="8654143" cy="5717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485" y="724128"/>
            <a:ext cx="8654143" cy="5665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9485" y="6487886"/>
            <a:ext cx="2446565" cy="2335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41D2E-33C4-9040-AFEC-7463946D1C20}" type="datetime1">
              <a:rPr lang="en-US" smtClean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87886"/>
            <a:ext cx="3086100" cy="2335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87886"/>
            <a:ext cx="2435678" cy="2335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5BA08-E724-2B43-866D-BA37448F08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6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6" r:id="rId4"/>
    <p:sldLayoutId id="2147483757" r:id="rId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3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3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3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3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3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Flow Chart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8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대입문</a:t>
            </a:r>
            <a:r>
              <a:rPr lang="en-US" altLang="ko-KR" dirty="0"/>
              <a:t>(assignment)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1334760" y="946325"/>
            <a:ext cx="6779792" cy="4996028"/>
            <a:chOff x="2222037" y="1637736"/>
            <a:chExt cx="4649972" cy="3426564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22037" y="1637736"/>
              <a:ext cx="353377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49393" y="2378693"/>
              <a:ext cx="135255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77282" y="2379800"/>
              <a:ext cx="137160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28984" y="2364404"/>
              <a:ext cx="1343025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67681" y="3205596"/>
              <a:ext cx="1009650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18075" y="4540425"/>
              <a:ext cx="14192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874088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출력문</a:t>
            </a:r>
            <a:r>
              <a:rPr lang="en-US" altLang="ko-KR" dirty="0"/>
              <a:t>(print, output)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6" name="그룹 4"/>
          <p:cNvGrpSpPr/>
          <p:nvPr/>
        </p:nvGrpSpPr>
        <p:grpSpPr>
          <a:xfrm>
            <a:off x="1871671" y="943562"/>
            <a:ext cx="5590660" cy="5446352"/>
            <a:chOff x="195484" y="1900681"/>
            <a:chExt cx="4406642" cy="4292895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5484" y="1900681"/>
              <a:ext cx="138112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00545" y="1910206"/>
              <a:ext cx="139065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0526" y="1914968"/>
              <a:ext cx="13716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0124" y="2812201"/>
              <a:ext cx="3457575" cy="3381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36781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입력문</a:t>
            </a:r>
            <a:r>
              <a:rPr lang="en-US" altLang="ko-KR" dirty="0"/>
              <a:t>(input)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7" name="그룹 4"/>
          <p:cNvGrpSpPr/>
          <p:nvPr/>
        </p:nvGrpSpPr>
        <p:grpSpPr>
          <a:xfrm>
            <a:off x="1048165" y="955315"/>
            <a:ext cx="7036781" cy="5434599"/>
            <a:chOff x="313365" y="1844157"/>
            <a:chExt cx="4933950" cy="3810554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2541" y="1859552"/>
              <a:ext cx="139065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2820" y="1844157"/>
              <a:ext cx="1381125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3365" y="2654336"/>
              <a:ext cx="4933950" cy="300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090728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산술 연산자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41264" y="1102786"/>
            <a:ext cx="8250584" cy="396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2929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산술 연산자 연습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4598" y="997945"/>
            <a:ext cx="3923916" cy="511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4278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변수 사용하기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485" y="831669"/>
            <a:ext cx="2371487" cy="565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9179" y="1617584"/>
            <a:ext cx="2260714" cy="361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0493" y="1617584"/>
            <a:ext cx="2142534" cy="357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6738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프로그램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486" y="2507674"/>
            <a:ext cx="8665030" cy="239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3487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프로그램 작성 순서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4869" y="1173945"/>
            <a:ext cx="4314263" cy="521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092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Flowchart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6570" y="723900"/>
            <a:ext cx="4039747" cy="5665788"/>
          </a:xfrm>
        </p:spPr>
      </p:pic>
      <p:sp>
        <p:nvSpPr>
          <p:cNvPr id="9" name="Rectangle 8"/>
          <p:cNvSpPr/>
          <p:nvPr/>
        </p:nvSpPr>
        <p:spPr>
          <a:xfrm>
            <a:off x="5786844" y="438263"/>
            <a:ext cx="32395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www.typcut.com</a:t>
            </a:r>
            <a:r>
              <a:rPr lang="en-US" sz="1200" dirty="0"/>
              <a:t>/</a:t>
            </a:r>
            <a:r>
              <a:rPr lang="en-US" sz="1200" dirty="0" err="1"/>
              <a:t>headup</a:t>
            </a:r>
            <a:r>
              <a:rPr lang="en-US" sz="1200" dirty="0"/>
              <a:t>/are-you-happy</a:t>
            </a:r>
          </a:p>
        </p:txBody>
      </p:sp>
    </p:spTree>
    <p:extLst>
      <p:ext uri="{BB962C8B-B14F-4D97-AF65-F5344CB8AC3E}">
        <p14:creationId xmlns:p14="http://schemas.microsoft.com/office/powerpoint/2010/main" val="592968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순서도</a:t>
            </a:r>
            <a:r>
              <a:rPr lang="en-US" altLang="ko-KR" dirty="0"/>
              <a:t>(Flow Diagram) 1/2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594" y="1088165"/>
            <a:ext cx="8335924" cy="51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05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순서도</a:t>
            </a:r>
            <a:r>
              <a:rPr lang="en-US" altLang="ko-KR" dirty="0"/>
              <a:t>(Flow Diagram) 2/2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114" y="1079600"/>
            <a:ext cx="7908884" cy="552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62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프로그램의 논리 구조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그림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330" y="1748011"/>
            <a:ext cx="2095209" cy="3343721"/>
          </a:xfrm>
          <a:prstGeom prst="rect">
            <a:avLst/>
          </a:prstGeom>
        </p:spPr>
      </p:pic>
      <p:pic>
        <p:nvPicPr>
          <p:cNvPr id="7" name="그림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0693" y="924128"/>
            <a:ext cx="4495096" cy="2259964"/>
          </a:xfrm>
          <a:prstGeom prst="rect">
            <a:avLst/>
          </a:prstGeom>
        </p:spPr>
      </p:pic>
      <p:pic>
        <p:nvPicPr>
          <p:cNvPr id="8" name="그림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83877" y="3184092"/>
            <a:ext cx="2872188" cy="28984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91508" y="4722400"/>
            <a:ext cx="1160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반복 구조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88495" y="137867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/>
              <a:t>선택구조</a:t>
            </a:r>
            <a:endParaRPr lang="ko-KR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59486" y="1378679"/>
            <a:ext cx="1160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/>
              <a:t>순차 구조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4963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프로그램의 논리 구조</a:t>
            </a:r>
            <a:r>
              <a:rPr lang="en-US" altLang="ko-KR" dirty="0"/>
              <a:t>:</a:t>
            </a:r>
            <a:r>
              <a:rPr lang="ko-KR" altLang="en-US" dirty="0"/>
              <a:t> 순차 구조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8</a:t>
            </a:fld>
            <a:endParaRPr lang="en-US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485" y="989453"/>
            <a:ext cx="2826929" cy="573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631" y="2483184"/>
            <a:ext cx="4413315" cy="224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0002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상수</a:t>
            </a:r>
            <a:r>
              <a:rPr lang="en-US" altLang="ko-KR" dirty="0"/>
              <a:t>(constant)</a:t>
            </a:r>
            <a:r>
              <a:rPr lang="ko-KR" altLang="en-US" dirty="0"/>
              <a:t>와 변수</a:t>
            </a:r>
            <a:r>
              <a:rPr lang="en-US" altLang="ko-KR" dirty="0"/>
              <a:t>(variable)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Programming Language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BA08-E724-2B43-866D-BA37448F0887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6" name="그룹 4"/>
          <p:cNvGrpSpPr/>
          <p:nvPr/>
        </p:nvGrpSpPr>
        <p:grpSpPr>
          <a:xfrm>
            <a:off x="664758" y="1292218"/>
            <a:ext cx="7803595" cy="3519995"/>
            <a:chOff x="188949" y="2141131"/>
            <a:chExt cx="5127330" cy="2312803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8949" y="2141131"/>
              <a:ext cx="5127330" cy="1054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05762" y="3977684"/>
              <a:ext cx="13716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38315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2805</TotalTime>
  <Words>147</Words>
  <Application>Microsoft Office PowerPoint</Application>
  <PresentationFormat>On-screen Show (4:3)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맑은 고딕</vt:lpstr>
      <vt:lpstr>Arial</vt:lpstr>
      <vt:lpstr>Calibri</vt:lpstr>
      <vt:lpstr>Calibri Light</vt:lpstr>
      <vt:lpstr>Office Theme</vt:lpstr>
      <vt:lpstr>Flow Chart</vt:lpstr>
      <vt:lpstr>프로그램</vt:lpstr>
      <vt:lpstr>프로그램 작성 순서</vt:lpstr>
      <vt:lpstr>Example of Flowchart</vt:lpstr>
      <vt:lpstr>순서도(Flow Diagram) 1/2</vt:lpstr>
      <vt:lpstr>순서도(Flow Diagram) 2/2</vt:lpstr>
      <vt:lpstr>프로그램의 논리 구조</vt:lpstr>
      <vt:lpstr>프로그램의 논리 구조: 순차 구조</vt:lpstr>
      <vt:lpstr>상수(constant)와 변수(variable)</vt:lpstr>
      <vt:lpstr>대입문(assignment)</vt:lpstr>
      <vt:lpstr>출력문(print, output)</vt:lpstr>
      <vt:lpstr>입력문(input)</vt:lpstr>
      <vt:lpstr>산술 연산자</vt:lpstr>
      <vt:lpstr>산술 연산자 연습</vt:lpstr>
      <vt:lpstr>변수 사용하기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Management System</dc:title>
  <dc:creator>Seongjin Lee</dc:creator>
  <cp:lastModifiedBy> </cp:lastModifiedBy>
  <cp:revision>70</cp:revision>
  <cp:lastPrinted>2017-08-28T12:40:01Z</cp:lastPrinted>
  <dcterms:created xsi:type="dcterms:W3CDTF">2017-08-18T04:29:33Z</dcterms:created>
  <dcterms:modified xsi:type="dcterms:W3CDTF">2018-09-03T00:16:22Z</dcterms:modified>
</cp:coreProperties>
</file>