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0" r:id="rId1"/>
  </p:sldMasterIdLst>
  <p:notesMasterIdLst>
    <p:notesMasterId r:id="rId12"/>
  </p:notesMasterIdLst>
  <p:sldIdLst>
    <p:sldId id="289" r:id="rId2"/>
    <p:sldId id="284" r:id="rId3"/>
    <p:sldId id="287" r:id="rId4"/>
    <p:sldId id="288" r:id="rId5"/>
    <p:sldId id="290" r:id="rId6"/>
    <p:sldId id="291" r:id="rId7"/>
    <p:sldId id="292" r:id="rId8"/>
    <p:sldId id="293" r:id="rId9"/>
    <p:sldId id="294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6"/>
    <p:restoredTop sz="94645"/>
  </p:normalViewPr>
  <p:slideViewPr>
    <p:cSldViewPr snapToGrid="0" snapToObjects="1">
      <p:cViewPr varScale="1">
        <p:scale>
          <a:sx n="51" d="100"/>
          <a:sy n="51" d="100"/>
        </p:scale>
        <p:origin x="468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ongjin Lee" userId="60bacaf3-c320-4c62-bcf4-3813af67fb3a" providerId="ADAL" clId="{FF1E8DC5-FD21-744A-8124-59E7BAA0FB4D}"/>
    <pc:docChg chg="custSel delSld modSld">
      <pc:chgData name="Seongjin Lee" userId="60bacaf3-c320-4c62-bcf4-3813af67fb3a" providerId="ADAL" clId="{FF1E8DC5-FD21-744A-8124-59E7BAA0FB4D}" dt="2018-08-03T08:10:45.897" v="28"/>
      <pc:docMkLst>
        <pc:docMk/>
      </pc:docMkLst>
      <pc:sldChg chg="addSp modSp modTransition modAnim">
        <pc:chgData name="Seongjin Lee" userId="60bacaf3-c320-4c62-bcf4-3813af67fb3a" providerId="ADAL" clId="{FF1E8DC5-FD21-744A-8124-59E7BAA0FB4D}" dt="2018-08-03T08:10:45.897" v="28"/>
        <pc:sldMkLst>
          <pc:docMk/>
          <pc:sldMk cId="1615268632" sldId="284"/>
        </pc:sldMkLst>
        <pc:picChg chg="add mod">
          <ac:chgData name="Seongjin Lee" userId="60bacaf3-c320-4c62-bcf4-3813af67fb3a" providerId="ADAL" clId="{FF1E8DC5-FD21-744A-8124-59E7BAA0FB4D}" dt="2018-08-03T08:10:45.897" v="28"/>
          <ac:picMkLst>
            <pc:docMk/>
            <pc:sldMk cId="1615268632" sldId="284"/>
            <ac:picMk id="6" creationId="{8499A20E-ED6A-8C46-9227-6270E2C60C44}"/>
          </ac:picMkLst>
        </pc:picChg>
      </pc:sldChg>
      <pc:sldChg chg="addSp modSp modTransition modAnim">
        <pc:chgData name="Seongjin Lee" userId="60bacaf3-c320-4c62-bcf4-3813af67fb3a" providerId="ADAL" clId="{FF1E8DC5-FD21-744A-8124-59E7BAA0FB4D}" dt="2018-08-03T08:10:45.897" v="28"/>
        <pc:sldMkLst>
          <pc:docMk/>
          <pc:sldMk cId="1784426254" sldId="287"/>
        </pc:sldMkLst>
        <pc:picChg chg="add mod">
          <ac:chgData name="Seongjin Lee" userId="60bacaf3-c320-4c62-bcf4-3813af67fb3a" providerId="ADAL" clId="{FF1E8DC5-FD21-744A-8124-59E7BAA0FB4D}" dt="2018-08-03T08:10:45.897" v="28"/>
          <ac:picMkLst>
            <pc:docMk/>
            <pc:sldMk cId="1784426254" sldId="287"/>
            <ac:picMk id="6" creationId="{9675A653-1E31-7E46-BF30-2EB1C4AA7F76}"/>
          </ac:picMkLst>
        </pc:picChg>
      </pc:sldChg>
      <pc:sldChg chg="addSp modSp modTransition modAnim">
        <pc:chgData name="Seongjin Lee" userId="60bacaf3-c320-4c62-bcf4-3813af67fb3a" providerId="ADAL" clId="{FF1E8DC5-FD21-744A-8124-59E7BAA0FB4D}" dt="2018-08-03T08:10:45.897" v="28"/>
        <pc:sldMkLst>
          <pc:docMk/>
          <pc:sldMk cId="1588894174" sldId="288"/>
        </pc:sldMkLst>
        <pc:picChg chg="add mod">
          <ac:chgData name="Seongjin Lee" userId="60bacaf3-c320-4c62-bcf4-3813af67fb3a" providerId="ADAL" clId="{FF1E8DC5-FD21-744A-8124-59E7BAA0FB4D}" dt="2018-08-03T08:10:45.897" v="28"/>
          <ac:picMkLst>
            <pc:docMk/>
            <pc:sldMk cId="1588894174" sldId="288"/>
            <ac:picMk id="7" creationId="{D989BAC2-DA35-CB4F-8EB3-2D670828DCE1}"/>
          </ac:picMkLst>
        </pc:picChg>
      </pc:sldChg>
      <pc:sldChg chg="addSp delSp modSp modTransition delAnim modAnim">
        <pc:chgData name="Seongjin Lee" userId="60bacaf3-c320-4c62-bcf4-3813af67fb3a" providerId="ADAL" clId="{FF1E8DC5-FD21-744A-8124-59E7BAA0FB4D}" dt="2018-08-03T08:10:45.897" v="28"/>
        <pc:sldMkLst>
          <pc:docMk/>
          <pc:sldMk cId="233638358" sldId="289"/>
        </pc:sldMkLst>
        <pc:picChg chg="add del mod">
          <ac:chgData name="Seongjin Lee" userId="60bacaf3-c320-4c62-bcf4-3813af67fb3a" providerId="ADAL" clId="{FF1E8DC5-FD21-744A-8124-59E7BAA0FB4D}" dt="2018-08-03T08:00:10.402" v="27" actId="478"/>
          <ac:picMkLst>
            <pc:docMk/>
            <pc:sldMk cId="233638358" sldId="289"/>
            <ac:picMk id="2" creationId="{F613AD12-E9BB-B840-9B2E-F069AD3CAEF9}"/>
          </ac:picMkLst>
        </pc:picChg>
        <pc:picChg chg="add mod">
          <ac:chgData name="Seongjin Lee" userId="60bacaf3-c320-4c62-bcf4-3813af67fb3a" providerId="ADAL" clId="{FF1E8DC5-FD21-744A-8124-59E7BAA0FB4D}" dt="2018-08-03T08:10:45.897" v="28"/>
          <ac:picMkLst>
            <pc:docMk/>
            <pc:sldMk cId="233638358" sldId="289"/>
            <ac:picMk id="3" creationId="{8A8CEB5C-71CC-0C42-99F2-1D3193FB0DDF}"/>
          </ac:picMkLst>
        </pc:picChg>
      </pc:sldChg>
      <pc:sldChg chg="addSp modSp modTransition modAnim">
        <pc:chgData name="Seongjin Lee" userId="60bacaf3-c320-4c62-bcf4-3813af67fb3a" providerId="ADAL" clId="{FF1E8DC5-FD21-744A-8124-59E7BAA0FB4D}" dt="2018-08-03T08:10:45.897" v="28"/>
        <pc:sldMkLst>
          <pc:docMk/>
          <pc:sldMk cId="1916607811" sldId="290"/>
        </pc:sldMkLst>
        <pc:picChg chg="add mod">
          <ac:chgData name="Seongjin Lee" userId="60bacaf3-c320-4c62-bcf4-3813af67fb3a" providerId="ADAL" clId="{FF1E8DC5-FD21-744A-8124-59E7BAA0FB4D}" dt="2018-08-03T08:10:45.897" v="28"/>
          <ac:picMkLst>
            <pc:docMk/>
            <pc:sldMk cId="1916607811" sldId="290"/>
            <ac:picMk id="6" creationId="{2A93C996-8D0F-2244-98CF-F06C575A9A1F}"/>
          </ac:picMkLst>
        </pc:picChg>
      </pc:sldChg>
      <pc:sldChg chg="addSp modSp modTransition modAnim">
        <pc:chgData name="Seongjin Lee" userId="60bacaf3-c320-4c62-bcf4-3813af67fb3a" providerId="ADAL" clId="{FF1E8DC5-FD21-744A-8124-59E7BAA0FB4D}" dt="2018-08-03T08:10:45.897" v="28"/>
        <pc:sldMkLst>
          <pc:docMk/>
          <pc:sldMk cId="491392022" sldId="291"/>
        </pc:sldMkLst>
        <pc:picChg chg="add mod">
          <ac:chgData name="Seongjin Lee" userId="60bacaf3-c320-4c62-bcf4-3813af67fb3a" providerId="ADAL" clId="{FF1E8DC5-FD21-744A-8124-59E7BAA0FB4D}" dt="2018-08-03T08:10:45.897" v="28"/>
          <ac:picMkLst>
            <pc:docMk/>
            <pc:sldMk cId="491392022" sldId="291"/>
            <ac:picMk id="9" creationId="{3F29317F-1B89-1447-AF77-73FD65D04275}"/>
          </ac:picMkLst>
        </pc:picChg>
      </pc:sldChg>
      <pc:sldChg chg="addSp modSp modTransition modAnim">
        <pc:chgData name="Seongjin Lee" userId="60bacaf3-c320-4c62-bcf4-3813af67fb3a" providerId="ADAL" clId="{FF1E8DC5-FD21-744A-8124-59E7BAA0FB4D}" dt="2018-08-03T08:10:45.897" v="28"/>
        <pc:sldMkLst>
          <pc:docMk/>
          <pc:sldMk cId="1312711147" sldId="292"/>
        </pc:sldMkLst>
        <pc:picChg chg="add mod">
          <ac:chgData name="Seongjin Lee" userId="60bacaf3-c320-4c62-bcf4-3813af67fb3a" providerId="ADAL" clId="{FF1E8DC5-FD21-744A-8124-59E7BAA0FB4D}" dt="2018-08-03T08:10:45.897" v="28"/>
          <ac:picMkLst>
            <pc:docMk/>
            <pc:sldMk cId="1312711147" sldId="292"/>
            <ac:picMk id="6" creationId="{6BF2E5CC-CAAF-9C4C-825C-9B7F73A110EC}"/>
          </ac:picMkLst>
        </pc:picChg>
      </pc:sldChg>
      <pc:sldChg chg="addSp modSp modTransition modAnim">
        <pc:chgData name="Seongjin Lee" userId="60bacaf3-c320-4c62-bcf4-3813af67fb3a" providerId="ADAL" clId="{FF1E8DC5-FD21-744A-8124-59E7BAA0FB4D}" dt="2018-08-03T08:10:45.897" v="28"/>
        <pc:sldMkLst>
          <pc:docMk/>
          <pc:sldMk cId="70629524" sldId="293"/>
        </pc:sldMkLst>
        <pc:picChg chg="add mod">
          <ac:chgData name="Seongjin Lee" userId="60bacaf3-c320-4c62-bcf4-3813af67fb3a" providerId="ADAL" clId="{FF1E8DC5-FD21-744A-8124-59E7BAA0FB4D}" dt="2018-08-03T08:10:45.897" v="28"/>
          <ac:picMkLst>
            <pc:docMk/>
            <pc:sldMk cId="70629524" sldId="293"/>
            <ac:picMk id="6" creationId="{FDBE28C1-70AF-E54B-86FA-E89979424F9C}"/>
          </ac:picMkLst>
        </pc:picChg>
      </pc:sldChg>
      <pc:sldChg chg="addSp modSp modTransition modAnim">
        <pc:chgData name="Seongjin Lee" userId="60bacaf3-c320-4c62-bcf4-3813af67fb3a" providerId="ADAL" clId="{FF1E8DC5-FD21-744A-8124-59E7BAA0FB4D}" dt="2018-08-03T08:10:45.897" v="28"/>
        <pc:sldMkLst>
          <pc:docMk/>
          <pc:sldMk cId="644097106" sldId="294"/>
        </pc:sldMkLst>
        <pc:picChg chg="add mod">
          <ac:chgData name="Seongjin Lee" userId="60bacaf3-c320-4c62-bcf4-3813af67fb3a" providerId="ADAL" clId="{FF1E8DC5-FD21-744A-8124-59E7BAA0FB4D}" dt="2018-08-03T08:10:45.897" v="28"/>
          <ac:picMkLst>
            <pc:docMk/>
            <pc:sldMk cId="644097106" sldId="294"/>
            <ac:picMk id="7" creationId="{4C54203E-F727-BD44-A32C-CD7C49FEDE61}"/>
          </ac:picMkLst>
        </pc:picChg>
      </pc:sldChg>
      <pc:sldChg chg="addSp modSp modTransition modAnim">
        <pc:chgData name="Seongjin Lee" userId="60bacaf3-c320-4c62-bcf4-3813af67fb3a" providerId="ADAL" clId="{FF1E8DC5-FD21-744A-8124-59E7BAA0FB4D}" dt="2018-08-03T08:10:45.897" v="28"/>
        <pc:sldMkLst>
          <pc:docMk/>
          <pc:sldMk cId="1919984912" sldId="295"/>
        </pc:sldMkLst>
        <pc:picChg chg="add mod">
          <ac:chgData name="Seongjin Lee" userId="60bacaf3-c320-4c62-bcf4-3813af67fb3a" providerId="ADAL" clId="{FF1E8DC5-FD21-744A-8124-59E7BAA0FB4D}" dt="2018-08-03T08:10:45.897" v="28"/>
          <ac:picMkLst>
            <pc:docMk/>
            <pc:sldMk cId="1919984912" sldId="295"/>
            <ac:picMk id="7" creationId="{0AFC8935-7F17-4848-B666-4838B9CA48D7}"/>
          </ac:picMkLst>
        </pc:picChg>
      </pc:sldChg>
    </pc:docChg>
  </pc:docChgLst>
  <pc:docChgLst>
    <pc:chgData name=" " userId="60bacaf3-c320-4c62-bcf4-3813af67fb3a" providerId="ADAL" clId="{36EDCD64-27BB-4283-AF10-433BB432FAA1}"/>
    <pc:docChg chg="modSld">
      <pc:chgData name=" " userId="60bacaf3-c320-4c62-bcf4-3813af67fb3a" providerId="ADAL" clId="{36EDCD64-27BB-4283-AF10-433BB432FAA1}" dt="2018-09-03T00:14:52.827" v="0"/>
      <pc:docMkLst>
        <pc:docMk/>
      </pc:docMkLst>
      <pc:sldChg chg="delSp modTransition modAnim">
        <pc:chgData name=" " userId="60bacaf3-c320-4c62-bcf4-3813af67fb3a" providerId="ADAL" clId="{36EDCD64-27BB-4283-AF10-433BB432FAA1}" dt="2018-09-03T00:14:52.827" v="0"/>
        <pc:sldMkLst>
          <pc:docMk/>
          <pc:sldMk cId="1615268632" sldId="284"/>
        </pc:sldMkLst>
        <pc:picChg chg="del">
          <ac:chgData name=" " userId="60bacaf3-c320-4c62-bcf4-3813af67fb3a" providerId="ADAL" clId="{36EDCD64-27BB-4283-AF10-433BB432FAA1}" dt="2018-09-03T00:14:52.827" v="0"/>
          <ac:picMkLst>
            <pc:docMk/>
            <pc:sldMk cId="1615268632" sldId="284"/>
            <ac:picMk id="6" creationId="{8499A20E-ED6A-8C46-9227-6270E2C60C44}"/>
          </ac:picMkLst>
        </pc:picChg>
      </pc:sldChg>
      <pc:sldChg chg="delSp modTransition modAnim">
        <pc:chgData name=" " userId="60bacaf3-c320-4c62-bcf4-3813af67fb3a" providerId="ADAL" clId="{36EDCD64-27BB-4283-AF10-433BB432FAA1}" dt="2018-09-03T00:14:52.827" v="0"/>
        <pc:sldMkLst>
          <pc:docMk/>
          <pc:sldMk cId="1784426254" sldId="287"/>
        </pc:sldMkLst>
        <pc:picChg chg="del">
          <ac:chgData name=" " userId="60bacaf3-c320-4c62-bcf4-3813af67fb3a" providerId="ADAL" clId="{36EDCD64-27BB-4283-AF10-433BB432FAA1}" dt="2018-09-03T00:14:52.827" v="0"/>
          <ac:picMkLst>
            <pc:docMk/>
            <pc:sldMk cId="1784426254" sldId="287"/>
            <ac:picMk id="6" creationId="{9675A653-1E31-7E46-BF30-2EB1C4AA7F76}"/>
          </ac:picMkLst>
        </pc:picChg>
      </pc:sldChg>
      <pc:sldChg chg="delSp modTransition modAnim">
        <pc:chgData name=" " userId="60bacaf3-c320-4c62-bcf4-3813af67fb3a" providerId="ADAL" clId="{36EDCD64-27BB-4283-AF10-433BB432FAA1}" dt="2018-09-03T00:14:52.827" v="0"/>
        <pc:sldMkLst>
          <pc:docMk/>
          <pc:sldMk cId="1588894174" sldId="288"/>
        </pc:sldMkLst>
        <pc:picChg chg="del">
          <ac:chgData name=" " userId="60bacaf3-c320-4c62-bcf4-3813af67fb3a" providerId="ADAL" clId="{36EDCD64-27BB-4283-AF10-433BB432FAA1}" dt="2018-09-03T00:14:52.827" v="0"/>
          <ac:picMkLst>
            <pc:docMk/>
            <pc:sldMk cId="1588894174" sldId="288"/>
            <ac:picMk id="7" creationId="{D989BAC2-DA35-CB4F-8EB3-2D670828DCE1}"/>
          </ac:picMkLst>
        </pc:picChg>
      </pc:sldChg>
      <pc:sldChg chg="delSp modTransition modAnim">
        <pc:chgData name=" " userId="60bacaf3-c320-4c62-bcf4-3813af67fb3a" providerId="ADAL" clId="{36EDCD64-27BB-4283-AF10-433BB432FAA1}" dt="2018-09-03T00:14:52.827" v="0"/>
        <pc:sldMkLst>
          <pc:docMk/>
          <pc:sldMk cId="233638358" sldId="289"/>
        </pc:sldMkLst>
        <pc:picChg chg="del">
          <ac:chgData name=" " userId="60bacaf3-c320-4c62-bcf4-3813af67fb3a" providerId="ADAL" clId="{36EDCD64-27BB-4283-AF10-433BB432FAA1}" dt="2018-09-03T00:14:52.827" v="0"/>
          <ac:picMkLst>
            <pc:docMk/>
            <pc:sldMk cId="233638358" sldId="289"/>
            <ac:picMk id="3" creationId="{8A8CEB5C-71CC-0C42-99F2-1D3193FB0DDF}"/>
          </ac:picMkLst>
        </pc:picChg>
      </pc:sldChg>
      <pc:sldChg chg="delSp modTransition modAnim">
        <pc:chgData name=" " userId="60bacaf3-c320-4c62-bcf4-3813af67fb3a" providerId="ADAL" clId="{36EDCD64-27BB-4283-AF10-433BB432FAA1}" dt="2018-09-03T00:14:52.827" v="0"/>
        <pc:sldMkLst>
          <pc:docMk/>
          <pc:sldMk cId="1916607811" sldId="290"/>
        </pc:sldMkLst>
        <pc:picChg chg="del">
          <ac:chgData name=" " userId="60bacaf3-c320-4c62-bcf4-3813af67fb3a" providerId="ADAL" clId="{36EDCD64-27BB-4283-AF10-433BB432FAA1}" dt="2018-09-03T00:14:52.827" v="0"/>
          <ac:picMkLst>
            <pc:docMk/>
            <pc:sldMk cId="1916607811" sldId="290"/>
            <ac:picMk id="6" creationId="{2A93C996-8D0F-2244-98CF-F06C575A9A1F}"/>
          </ac:picMkLst>
        </pc:picChg>
      </pc:sldChg>
      <pc:sldChg chg="delSp modTransition modAnim">
        <pc:chgData name=" " userId="60bacaf3-c320-4c62-bcf4-3813af67fb3a" providerId="ADAL" clId="{36EDCD64-27BB-4283-AF10-433BB432FAA1}" dt="2018-09-03T00:14:52.827" v="0"/>
        <pc:sldMkLst>
          <pc:docMk/>
          <pc:sldMk cId="491392022" sldId="291"/>
        </pc:sldMkLst>
        <pc:picChg chg="del">
          <ac:chgData name=" " userId="60bacaf3-c320-4c62-bcf4-3813af67fb3a" providerId="ADAL" clId="{36EDCD64-27BB-4283-AF10-433BB432FAA1}" dt="2018-09-03T00:14:52.827" v="0"/>
          <ac:picMkLst>
            <pc:docMk/>
            <pc:sldMk cId="491392022" sldId="291"/>
            <ac:picMk id="9" creationId="{3F29317F-1B89-1447-AF77-73FD65D04275}"/>
          </ac:picMkLst>
        </pc:picChg>
      </pc:sldChg>
      <pc:sldChg chg="delSp modTransition modAnim">
        <pc:chgData name=" " userId="60bacaf3-c320-4c62-bcf4-3813af67fb3a" providerId="ADAL" clId="{36EDCD64-27BB-4283-AF10-433BB432FAA1}" dt="2018-09-03T00:14:52.827" v="0"/>
        <pc:sldMkLst>
          <pc:docMk/>
          <pc:sldMk cId="1312711147" sldId="292"/>
        </pc:sldMkLst>
        <pc:picChg chg="del">
          <ac:chgData name=" " userId="60bacaf3-c320-4c62-bcf4-3813af67fb3a" providerId="ADAL" clId="{36EDCD64-27BB-4283-AF10-433BB432FAA1}" dt="2018-09-03T00:14:52.827" v="0"/>
          <ac:picMkLst>
            <pc:docMk/>
            <pc:sldMk cId="1312711147" sldId="292"/>
            <ac:picMk id="6" creationId="{6BF2E5CC-CAAF-9C4C-825C-9B7F73A110EC}"/>
          </ac:picMkLst>
        </pc:picChg>
      </pc:sldChg>
      <pc:sldChg chg="delSp modTransition modAnim">
        <pc:chgData name=" " userId="60bacaf3-c320-4c62-bcf4-3813af67fb3a" providerId="ADAL" clId="{36EDCD64-27BB-4283-AF10-433BB432FAA1}" dt="2018-09-03T00:14:52.827" v="0"/>
        <pc:sldMkLst>
          <pc:docMk/>
          <pc:sldMk cId="70629524" sldId="293"/>
        </pc:sldMkLst>
        <pc:picChg chg="del">
          <ac:chgData name=" " userId="60bacaf3-c320-4c62-bcf4-3813af67fb3a" providerId="ADAL" clId="{36EDCD64-27BB-4283-AF10-433BB432FAA1}" dt="2018-09-03T00:14:52.827" v="0"/>
          <ac:picMkLst>
            <pc:docMk/>
            <pc:sldMk cId="70629524" sldId="293"/>
            <ac:picMk id="6" creationId="{FDBE28C1-70AF-E54B-86FA-E89979424F9C}"/>
          </ac:picMkLst>
        </pc:picChg>
      </pc:sldChg>
      <pc:sldChg chg="delSp modTransition modAnim">
        <pc:chgData name=" " userId="60bacaf3-c320-4c62-bcf4-3813af67fb3a" providerId="ADAL" clId="{36EDCD64-27BB-4283-AF10-433BB432FAA1}" dt="2018-09-03T00:14:52.827" v="0"/>
        <pc:sldMkLst>
          <pc:docMk/>
          <pc:sldMk cId="644097106" sldId="294"/>
        </pc:sldMkLst>
        <pc:picChg chg="del">
          <ac:chgData name=" " userId="60bacaf3-c320-4c62-bcf4-3813af67fb3a" providerId="ADAL" clId="{36EDCD64-27BB-4283-AF10-433BB432FAA1}" dt="2018-09-03T00:14:52.827" v="0"/>
          <ac:picMkLst>
            <pc:docMk/>
            <pc:sldMk cId="644097106" sldId="294"/>
            <ac:picMk id="7" creationId="{4C54203E-F727-BD44-A32C-CD7C49FEDE61}"/>
          </ac:picMkLst>
        </pc:picChg>
      </pc:sldChg>
      <pc:sldChg chg="delSp modTransition modAnim">
        <pc:chgData name=" " userId="60bacaf3-c320-4c62-bcf4-3813af67fb3a" providerId="ADAL" clId="{36EDCD64-27BB-4283-AF10-433BB432FAA1}" dt="2018-09-03T00:14:52.827" v="0"/>
        <pc:sldMkLst>
          <pc:docMk/>
          <pc:sldMk cId="1919984912" sldId="295"/>
        </pc:sldMkLst>
        <pc:picChg chg="del">
          <ac:chgData name=" " userId="60bacaf3-c320-4c62-bcf4-3813af67fb3a" providerId="ADAL" clId="{36EDCD64-27BB-4283-AF10-433BB432FAA1}" dt="2018-09-03T00:14:52.827" v="0"/>
          <ac:picMkLst>
            <pc:docMk/>
            <pc:sldMk cId="1919984912" sldId="295"/>
            <ac:picMk id="7" creationId="{0AFC8935-7F17-4848-B666-4838B9CA48D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0BD0A-20D0-224F-89BE-9EAFA67C23B0}" type="datetimeFigureOut">
              <a:rPr lang="en-US" smtClean="0"/>
              <a:t>9/3/2018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062EC-D01C-9749-832E-A02B0A0051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4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6577" y="1122363"/>
            <a:ext cx="7310845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 anchor="ctr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4273-6606-7548-A135-EEB696D6B263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6577" y="3554822"/>
            <a:ext cx="731084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30000"/>
              </a:lnSpc>
              <a:defRPr/>
            </a:lvl1pPr>
            <a:lvl2pPr>
              <a:lnSpc>
                <a:spcPct val="130000"/>
              </a:lnSpc>
              <a:defRPr/>
            </a:lvl2pPr>
            <a:lvl3pPr>
              <a:lnSpc>
                <a:spcPct val="130000"/>
              </a:lnSpc>
              <a:defRPr sz="1800"/>
            </a:lvl3pPr>
            <a:lvl4pPr>
              <a:lnSpc>
                <a:spcPct val="130000"/>
              </a:lnSpc>
              <a:defRPr sz="1800"/>
            </a:lvl4pPr>
            <a:lvl5pPr>
              <a:lnSpc>
                <a:spcPct val="1300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F662-9B96-814F-BA9E-92D2CFD7B04A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9485" y="724127"/>
            <a:ext cx="865414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5823-C7BF-B048-B04C-1A3A4C59F3BC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239485" y="4562476"/>
            <a:ext cx="8654143" cy="128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06A1-4E8F-AB48-860D-79F3070D827D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39485" y="724127"/>
            <a:ext cx="865414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DF0D-B99E-C346-AF4D-F800DDB2C13A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485" y="152400"/>
            <a:ext cx="8654143" cy="5717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485" y="724128"/>
            <a:ext cx="8654143" cy="56657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9485" y="6487886"/>
            <a:ext cx="2446565" cy="2335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41D2E-33C4-9040-AFEC-7463946D1C20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87886"/>
            <a:ext cx="3086100" cy="2335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87886"/>
            <a:ext cx="2435678" cy="2335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64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6" r:id="rId4"/>
    <p:sldLayoutId id="2147483757" r:id="rId5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3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3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3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3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3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38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Abstracting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give names to values of expressions?</a:t>
            </a:r>
            <a:r>
              <a:rPr lang="ko-KR" altLang="en-US" dirty="0"/>
              <a:t> 변수를 사용하여 수식을 표현하는 이유</a:t>
            </a:r>
            <a:endParaRPr lang="en-US" dirty="0"/>
          </a:p>
          <a:p>
            <a:pPr lvl="1"/>
            <a:r>
              <a:rPr lang="en-US" dirty="0"/>
              <a:t>to reuse names instead of values</a:t>
            </a:r>
            <a:r>
              <a:rPr lang="ko-KR" altLang="en-US" dirty="0"/>
              <a:t> 값이 아니라 이름으로 재사용 가능하도록</a:t>
            </a:r>
            <a:endParaRPr lang="en-US" dirty="0"/>
          </a:p>
          <a:p>
            <a:pPr lvl="1"/>
            <a:r>
              <a:rPr lang="en-US" dirty="0"/>
              <a:t>easier to change the code later</a:t>
            </a:r>
            <a:r>
              <a:rPr lang="ko-KR" altLang="en-US" dirty="0"/>
              <a:t> 코드의 변경이 쉬움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3955" y="2728545"/>
            <a:ext cx="345896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pi = 3.141592</a:t>
            </a:r>
          </a:p>
          <a:p>
            <a:r>
              <a:rPr lang="en-US" sz="2800" dirty="0" err="1"/>
              <a:t>radious</a:t>
            </a:r>
            <a:r>
              <a:rPr lang="en-US" sz="2800" dirty="0"/>
              <a:t> = 2.2</a:t>
            </a:r>
          </a:p>
          <a:p>
            <a:r>
              <a:rPr lang="en-US" sz="2800" dirty="0"/>
              <a:t>area = pi*(</a:t>
            </a:r>
            <a:r>
              <a:rPr lang="en-US" sz="2800" dirty="0" err="1"/>
              <a:t>radious</a:t>
            </a:r>
            <a:r>
              <a:rPr lang="en-US" sz="2800" dirty="0"/>
              <a:t>**2)</a:t>
            </a:r>
          </a:p>
        </p:txBody>
      </p:sp>
    </p:spTree>
    <p:extLst>
      <p:ext uri="{BB962C8B-B14F-4D97-AF65-F5344CB8AC3E}">
        <p14:creationId xmlns:p14="http://schemas.microsoft.com/office/powerpoint/2010/main" val="191998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program is a sequence of definitions and commands</a:t>
            </a:r>
            <a:br>
              <a:rPr lang="en-US" dirty="0"/>
            </a:br>
            <a:r>
              <a:rPr lang="ko-KR" altLang="en-US" dirty="0"/>
              <a:t>프로그램은 정의와 명령의 </a:t>
            </a:r>
            <a:r>
              <a:rPr lang="ko-KR" altLang="en-US" dirty="0" err="1"/>
              <a:t>연속임</a:t>
            </a:r>
            <a:endParaRPr lang="en-US" dirty="0"/>
          </a:p>
          <a:p>
            <a:pPr lvl="1"/>
            <a:r>
              <a:rPr lang="en-US" dirty="0"/>
              <a:t>definitions evaluated </a:t>
            </a:r>
            <a:r>
              <a:rPr lang="ko-KR" altLang="en-US" dirty="0"/>
              <a:t>정의에 따라 평가됨</a:t>
            </a:r>
            <a:endParaRPr lang="en-US" dirty="0"/>
          </a:p>
          <a:p>
            <a:pPr lvl="1"/>
            <a:r>
              <a:rPr lang="en-US" dirty="0"/>
              <a:t>commands executed by Python interpreter in a shell </a:t>
            </a:r>
            <a:r>
              <a:rPr lang="ko-KR" altLang="en-US" dirty="0"/>
              <a:t>명령은 해석기가 실행함</a:t>
            </a:r>
            <a:endParaRPr lang="en-US" dirty="0"/>
          </a:p>
          <a:p>
            <a:r>
              <a:rPr lang="en-US" dirty="0"/>
              <a:t>commands (statements) instruct interpreter to do something </a:t>
            </a:r>
            <a:br>
              <a:rPr lang="en-US" dirty="0"/>
            </a:br>
            <a:r>
              <a:rPr lang="ko-KR" altLang="en-US" dirty="0"/>
              <a:t>명령에 따라 해석기가 동작함</a:t>
            </a:r>
            <a:endParaRPr lang="en-US" dirty="0"/>
          </a:p>
          <a:p>
            <a:r>
              <a:rPr lang="en-US" dirty="0"/>
              <a:t>can be typed directly in a shell or stored in a file that is read into the shell and evaluated </a:t>
            </a:r>
            <a:br>
              <a:rPr lang="en-US" dirty="0"/>
            </a:br>
            <a:r>
              <a:rPr lang="ko-KR" altLang="en-US" dirty="0"/>
              <a:t>쉘에서 직접 쓸 수도 있고</a:t>
            </a:r>
            <a:r>
              <a:rPr lang="en-US" altLang="ko-KR" dirty="0"/>
              <a:t>,</a:t>
            </a:r>
            <a:r>
              <a:rPr lang="ko-KR" altLang="en-US" dirty="0"/>
              <a:t> 파일에 저장해서 읽히도록 할 수도 있음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68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program manipulates data objects</a:t>
            </a:r>
            <a:r>
              <a:rPr lang="ko-KR" altLang="en-US" dirty="0"/>
              <a:t> 객체를 조작함</a:t>
            </a:r>
            <a:endParaRPr lang="en-US" dirty="0"/>
          </a:p>
          <a:p>
            <a:r>
              <a:rPr lang="en-US" dirty="0"/>
              <a:t>Objects have a type that defines the kinds of things program can do to them</a:t>
            </a:r>
            <a:br>
              <a:rPr lang="en-US" dirty="0"/>
            </a:br>
            <a:r>
              <a:rPr lang="ko-KR" altLang="en-US" dirty="0"/>
              <a:t>객체에 프로그램에 정의된 여러 동작을 적용할 수 있음</a:t>
            </a:r>
            <a:endParaRPr lang="en-US" dirty="0"/>
          </a:p>
          <a:p>
            <a:r>
              <a:rPr lang="en-US" dirty="0"/>
              <a:t>objects are</a:t>
            </a:r>
            <a:r>
              <a:rPr lang="ko-KR" altLang="en-US" dirty="0"/>
              <a:t> 객체는 수와 수가 아닌 것을 포함함 </a:t>
            </a:r>
            <a:endParaRPr lang="en-US" dirty="0"/>
          </a:p>
          <a:p>
            <a:pPr lvl="1"/>
            <a:r>
              <a:rPr lang="en-US" dirty="0"/>
              <a:t>scalar (cannot be subdivided)</a:t>
            </a:r>
            <a:r>
              <a:rPr lang="ko-KR" altLang="en-US" dirty="0"/>
              <a:t> </a:t>
            </a:r>
            <a:endParaRPr lang="en-US" dirty="0"/>
          </a:p>
          <a:p>
            <a:pPr lvl="1"/>
            <a:r>
              <a:rPr lang="en-US" dirty="0"/>
              <a:t>non-scalar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426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Scalar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represent integers, ex. 1, 2, 3, 4, etc.</a:t>
            </a:r>
            <a:r>
              <a:rPr lang="ko-KR" altLang="en-US" dirty="0"/>
              <a:t> 정수</a:t>
            </a:r>
            <a:endParaRPr lang="en-US" dirty="0"/>
          </a:p>
          <a:p>
            <a:r>
              <a:rPr lang="en-US" dirty="0"/>
              <a:t>float </a:t>
            </a:r>
            <a:r>
              <a:rPr lang="mr-IN" dirty="0"/>
              <a:t>–</a:t>
            </a:r>
            <a:r>
              <a:rPr lang="en-US" dirty="0"/>
              <a:t> represent real numbers, ex. 3.14, 48.12</a:t>
            </a:r>
            <a:r>
              <a:rPr lang="ko-KR" altLang="en-US" dirty="0"/>
              <a:t> 실수</a:t>
            </a:r>
            <a:endParaRPr lang="en-US" dirty="0"/>
          </a:p>
          <a:p>
            <a:r>
              <a:rPr lang="en-US" dirty="0"/>
              <a:t>bool </a:t>
            </a:r>
            <a:r>
              <a:rPr lang="mr-IN" dirty="0"/>
              <a:t>–</a:t>
            </a:r>
            <a:r>
              <a:rPr lang="en-US" dirty="0"/>
              <a:t> represent Boolean values True and False</a:t>
            </a:r>
            <a:r>
              <a:rPr lang="ko-KR" altLang="en-US" dirty="0"/>
              <a:t> 논리 값</a:t>
            </a:r>
            <a:endParaRPr lang="en-US" dirty="0"/>
          </a:p>
          <a:p>
            <a:endParaRPr lang="en-US" dirty="0"/>
          </a:p>
          <a:p>
            <a:r>
              <a:rPr lang="en-US" dirty="0"/>
              <a:t>can use type() to see the type of an object</a:t>
            </a:r>
            <a:r>
              <a:rPr lang="ko-KR" altLang="en-US" dirty="0"/>
              <a:t> </a:t>
            </a:r>
            <a:r>
              <a:rPr lang="en-US" altLang="ko-KR" dirty="0"/>
              <a:t>type</a:t>
            </a:r>
            <a:r>
              <a:rPr lang="ko-KR" altLang="en-US" dirty="0"/>
              <a:t>이라는 명령어로 형을 알 수 있음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3955" y="3657600"/>
            <a:ext cx="231185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&gt;&gt;&gt; type(5)</a:t>
            </a:r>
          </a:p>
          <a:p>
            <a:r>
              <a:rPr lang="en-US" sz="2800" dirty="0" err="1"/>
              <a:t>int</a:t>
            </a:r>
            <a:endParaRPr lang="en-US" sz="2800" dirty="0"/>
          </a:p>
          <a:p>
            <a:r>
              <a:rPr lang="en-US" sz="2800" dirty="0"/>
              <a:t>&gt;&gt;&gt; type(3.14)</a:t>
            </a:r>
          </a:p>
          <a:p>
            <a:r>
              <a:rPr lang="en-US" sz="2800" dirty="0"/>
              <a:t>float</a:t>
            </a:r>
          </a:p>
        </p:txBody>
      </p:sp>
    </p:spTree>
    <p:extLst>
      <p:ext uri="{BB962C8B-B14F-4D97-AF65-F5344CB8AC3E}">
        <p14:creationId xmlns:p14="http://schemas.microsoft.com/office/powerpoint/2010/main" val="1588894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conversion (cast)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convert object of one type to another</a:t>
            </a:r>
            <a:r>
              <a:rPr lang="ko-KR" altLang="en-US" dirty="0"/>
              <a:t> 자신의 형이 아닌 다른 형으로 변환 가능함</a:t>
            </a:r>
            <a:endParaRPr lang="en-US" dirty="0"/>
          </a:p>
          <a:p>
            <a:endParaRPr lang="en-US" dirty="0"/>
          </a:p>
          <a:p>
            <a:r>
              <a:rPr lang="en-US" dirty="0"/>
              <a:t>example:</a:t>
            </a:r>
            <a:r>
              <a:rPr lang="ko-KR" altLang="en-US" dirty="0"/>
              <a:t> 예</a:t>
            </a:r>
            <a:endParaRPr lang="en-US" dirty="0"/>
          </a:p>
          <a:p>
            <a:pPr lvl="1"/>
            <a:r>
              <a:rPr lang="en-US" dirty="0"/>
              <a:t>float(3) converts integer 3 to float(3.0)</a:t>
            </a:r>
            <a:r>
              <a:rPr lang="ko-KR" altLang="en-US" dirty="0"/>
              <a:t> 정수를 실수로 바꿈 </a:t>
            </a:r>
            <a:endParaRPr lang="en-US" dirty="0"/>
          </a:p>
          <a:p>
            <a:pPr lvl="1"/>
            <a:r>
              <a:rPr lang="en-US" dirty="0" err="1"/>
              <a:t>int</a:t>
            </a:r>
            <a:r>
              <a:rPr lang="en-US" dirty="0"/>
              <a:t>(3.9) truncates float 3.9 to integer 3</a:t>
            </a:r>
            <a:r>
              <a:rPr lang="ko-KR" altLang="en-US" dirty="0"/>
              <a:t> 실수를 정수로 바꿈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607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Printing to console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show output from code to a user, use print command</a:t>
            </a:r>
            <a:r>
              <a:rPr lang="ko-KR" altLang="en-US" dirty="0"/>
              <a:t> </a:t>
            </a:r>
            <a:r>
              <a:rPr lang="en-US" altLang="ko-KR" dirty="0"/>
              <a:t>print </a:t>
            </a:r>
            <a:r>
              <a:rPr lang="ko-KR" altLang="en-US" dirty="0"/>
              <a:t>명령으로 출력할 수 있음</a:t>
            </a:r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2698" y="1619794"/>
            <a:ext cx="318388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     [30]: 3+8</a:t>
            </a:r>
          </a:p>
          <a:p>
            <a:r>
              <a:rPr lang="en-US" sz="2800" dirty="0"/>
              <a:t>Out  [30]: 11</a:t>
            </a:r>
          </a:p>
          <a:p>
            <a:endParaRPr lang="en-US" sz="2800" dirty="0"/>
          </a:p>
          <a:p>
            <a:r>
              <a:rPr lang="en-US" sz="2800" dirty="0"/>
              <a:t>In      [31]: print(3+8)</a:t>
            </a:r>
          </a:p>
          <a:p>
            <a:r>
              <a:rPr lang="en-US" sz="2800" dirty="0"/>
              <a:t>11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47400" y="1619794"/>
            <a:ext cx="41352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“out” tells you it’s </a:t>
            </a:r>
            <a:r>
              <a:rPr lang="en-US" sz="2400"/>
              <a:t>an </a:t>
            </a:r>
            <a:br>
              <a:rPr lang="en-US" sz="2400"/>
            </a:br>
            <a:r>
              <a:rPr lang="en-US" sz="2400"/>
              <a:t>interaction </a:t>
            </a:r>
            <a:r>
              <a:rPr lang="en-US" sz="2400" dirty="0"/>
              <a:t>within </a:t>
            </a:r>
            <a:r>
              <a:rPr lang="en-US" sz="2400"/>
              <a:t>the shell only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47400" y="2913017"/>
            <a:ext cx="46288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No “out” means it is actually shown</a:t>
            </a:r>
            <a:br>
              <a:rPr lang="en-US" sz="2400" dirty="0"/>
            </a:br>
            <a:r>
              <a:rPr lang="en-US" sz="2400" dirty="0"/>
              <a:t>to a user when you run a file</a:t>
            </a:r>
          </a:p>
        </p:txBody>
      </p:sp>
    </p:spTree>
    <p:extLst>
      <p:ext uri="{BB962C8B-B14F-4D97-AF65-F5344CB8AC3E}">
        <p14:creationId xmlns:p14="http://schemas.microsoft.com/office/powerpoint/2010/main" val="491392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combines objects and operators to form expressions</a:t>
            </a:r>
            <a:r>
              <a:rPr lang="ko-KR" altLang="en-US" dirty="0"/>
              <a:t> 연산자와 객체를 조합하여 표현식을 만들 수 있음</a:t>
            </a:r>
            <a:endParaRPr lang="en-US" dirty="0"/>
          </a:p>
          <a:p>
            <a:r>
              <a:rPr lang="en-US" dirty="0"/>
              <a:t>an expression has a value, which has a type</a:t>
            </a:r>
            <a:r>
              <a:rPr lang="ko-KR" altLang="en-US" dirty="0"/>
              <a:t> 표현식은 형을 갖는 값</a:t>
            </a:r>
            <a:endParaRPr lang="en-US" dirty="0"/>
          </a:p>
          <a:p>
            <a:r>
              <a:rPr lang="en-US" dirty="0"/>
              <a:t>syntax for a simple expression</a:t>
            </a:r>
            <a:r>
              <a:rPr lang="ko-KR" altLang="en-US" dirty="0"/>
              <a:t> 간단한 표현식의 문법</a:t>
            </a:r>
            <a:endParaRPr lang="en-US" dirty="0"/>
          </a:p>
          <a:p>
            <a:pPr lvl="1"/>
            <a:r>
              <a:rPr lang="en-US" dirty="0"/>
              <a:t>&lt;object&gt; &lt;operator&gt; &lt;object&gt;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11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for </a:t>
            </a:r>
            <a:r>
              <a:rPr lang="en-US" dirty="0" err="1"/>
              <a:t>int</a:t>
            </a:r>
            <a:r>
              <a:rPr lang="en-US" dirty="0"/>
              <a:t> and float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ko-KR" altLang="en-US" dirty="0"/>
              <a:t> </a:t>
            </a:r>
            <a:r>
              <a:rPr lang="en-US" dirty="0"/>
              <a:t>+</a:t>
            </a:r>
            <a:r>
              <a:rPr lang="ko-KR" altLang="en-US" dirty="0"/>
              <a:t> </a:t>
            </a:r>
            <a:r>
              <a:rPr lang="en-US" dirty="0"/>
              <a:t>j </a:t>
            </a:r>
            <a:r>
              <a:rPr lang="en-US" dirty="0">
                <a:sym typeface="Wingdings"/>
              </a:rPr>
              <a:t> sum, </a:t>
            </a:r>
            <a:r>
              <a:rPr lang="en-US" dirty="0" err="1">
                <a:sym typeface="Wingdings"/>
              </a:rPr>
              <a:t>int</a:t>
            </a:r>
            <a:r>
              <a:rPr lang="en-US" dirty="0">
                <a:sym typeface="Wingdings"/>
              </a:rPr>
              <a:t>-&gt;</a:t>
            </a:r>
            <a:r>
              <a:rPr lang="en-US" dirty="0" err="1">
                <a:sym typeface="Wingdings"/>
              </a:rPr>
              <a:t>int</a:t>
            </a:r>
            <a:r>
              <a:rPr lang="en-US" dirty="0">
                <a:sym typeface="Wingdings"/>
              </a:rPr>
              <a:t>, float-&gt;float</a:t>
            </a:r>
          </a:p>
          <a:p>
            <a:r>
              <a:rPr lang="en-US" dirty="0" err="1">
                <a:sym typeface="Wingdings"/>
              </a:rPr>
              <a:t>i</a:t>
            </a:r>
            <a:r>
              <a:rPr lang="ko-KR" altLang="en-US" dirty="0">
                <a:sym typeface="Wingdings"/>
              </a:rPr>
              <a:t> </a:t>
            </a:r>
            <a:r>
              <a:rPr lang="en-US" dirty="0">
                <a:sym typeface="Wingdings"/>
              </a:rPr>
              <a:t>-</a:t>
            </a:r>
            <a:r>
              <a:rPr lang="ko-KR" altLang="en-US" dirty="0">
                <a:sym typeface="Wingdings"/>
              </a:rPr>
              <a:t> </a:t>
            </a:r>
            <a:r>
              <a:rPr lang="en-US" dirty="0">
                <a:sym typeface="Wingdings"/>
              </a:rPr>
              <a:t>j  difference , </a:t>
            </a:r>
            <a:r>
              <a:rPr lang="en-US" dirty="0" err="1">
                <a:sym typeface="Wingdings"/>
              </a:rPr>
              <a:t>int</a:t>
            </a:r>
            <a:r>
              <a:rPr lang="en-US" dirty="0">
                <a:sym typeface="Wingdings"/>
              </a:rPr>
              <a:t>-&gt;</a:t>
            </a:r>
            <a:r>
              <a:rPr lang="en-US" dirty="0" err="1">
                <a:sym typeface="Wingdings"/>
              </a:rPr>
              <a:t>int</a:t>
            </a:r>
            <a:r>
              <a:rPr lang="en-US" dirty="0">
                <a:sym typeface="Wingdings"/>
              </a:rPr>
              <a:t>, float-&gt;float</a:t>
            </a:r>
          </a:p>
          <a:p>
            <a:r>
              <a:rPr lang="en-US" dirty="0" err="1">
                <a:sym typeface="Wingdings"/>
              </a:rPr>
              <a:t>i</a:t>
            </a:r>
            <a:r>
              <a:rPr lang="ko-KR" altLang="en-US" dirty="0">
                <a:sym typeface="Wingdings"/>
              </a:rPr>
              <a:t> </a:t>
            </a:r>
            <a:r>
              <a:rPr lang="en-US" dirty="0">
                <a:sym typeface="Wingdings"/>
              </a:rPr>
              <a:t>*</a:t>
            </a:r>
            <a:r>
              <a:rPr lang="ko-KR" altLang="en-US" dirty="0">
                <a:sym typeface="Wingdings"/>
              </a:rPr>
              <a:t> </a:t>
            </a:r>
            <a:r>
              <a:rPr lang="en-US" dirty="0">
                <a:sym typeface="Wingdings"/>
              </a:rPr>
              <a:t>j  product , </a:t>
            </a:r>
            <a:r>
              <a:rPr lang="en-US" dirty="0" err="1">
                <a:sym typeface="Wingdings"/>
              </a:rPr>
              <a:t>int</a:t>
            </a:r>
            <a:r>
              <a:rPr lang="en-US" dirty="0">
                <a:sym typeface="Wingdings"/>
              </a:rPr>
              <a:t>-&gt;</a:t>
            </a:r>
            <a:r>
              <a:rPr lang="en-US" dirty="0" err="1">
                <a:sym typeface="Wingdings"/>
              </a:rPr>
              <a:t>int</a:t>
            </a:r>
            <a:r>
              <a:rPr lang="en-US" dirty="0">
                <a:sym typeface="Wingdings"/>
              </a:rPr>
              <a:t>, float-&gt;float</a:t>
            </a:r>
          </a:p>
          <a:p>
            <a:r>
              <a:rPr lang="en-US" dirty="0" err="1">
                <a:sym typeface="Wingdings"/>
              </a:rPr>
              <a:t>i</a:t>
            </a:r>
            <a:r>
              <a:rPr lang="ko-KR" altLang="en-US" dirty="0">
                <a:sym typeface="Wingdings"/>
              </a:rPr>
              <a:t> </a:t>
            </a:r>
            <a:r>
              <a:rPr lang="en-US" dirty="0">
                <a:sym typeface="Wingdings"/>
              </a:rPr>
              <a:t>/</a:t>
            </a:r>
            <a:r>
              <a:rPr lang="ko-KR" altLang="en-US" dirty="0">
                <a:sym typeface="Wingdings"/>
              </a:rPr>
              <a:t> </a:t>
            </a:r>
            <a:r>
              <a:rPr lang="en-US" dirty="0">
                <a:sym typeface="Wingdings"/>
              </a:rPr>
              <a:t>j  division, result is always float</a:t>
            </a: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r>
              <a:rPr lang="en-US" dirty="0" err="1">
                <a:sym typeface="Wingdings"/>
              </a:rPr>
              <a:t>i</a:t>
            </a:r>
            <a:r>
              <a:rPr lang="ko-KR" altLang="en-US" dirty="0">
                <a:sym typeface="Wingdings"/>
              </a:rPr>
              <a:t> </a:t>
            </a:r>
            <a:r>
              <a:rPr lang="en-US" dirty="0">
                <a:sym typeface="Wingdings"/>
              </a:rPr>
              <a:t>%</a:t>
            </a:r>
            <a:r>
              <a:rPr lang="ko-KR" altLang="en-US" dirty="0">
                <a:sym typeface="Wingdings"/>
              </a:rPr>
              <a:t> </a:t>
            </a:r>
            <a:r>
              <a:rPr lang="en-US" dirty="0">
                <a:sym typeface="Wingdings"/>
              </a:rPr>
              <a:t>j  the modular operator, it gives remainder when I is divided by j</a:t>
            </a:r>
            <a:br>
              <a:rPr lang="en-US" dirty="0">
                <a:sym typeface="Wingdings"/>
              </a:rPr>
            </a:br>
            <a:r>
              <a:rPr lang="ko-KR" altLang="en-US" dirty="0">
                <a:sym typeface="Wingdings"/>
              </a:rPr>
              <a:t>나머지 연산자</a:t>
            </a:r>
            <a:r>
              <a:rPr lang="en-US" altLang="ko-KR" dirty="0">
                <a:sym typeface="Wingdings"/>
              </a:rPr>
              <a:t>,</a:t>
            </a:r>
            <a:r>
              <a:rPr lang="ko-KR" altLang="en-US" dirty="0">
                <a:sym typeface="Wingdings"/>
              </a:rPr>
              <a:t> </a:t>
            </a:r>
            <a:endParaRPr lang="en-US" dirty="0">
              <a:sym typeface="Wingdings"/>
            </a:endParaRPr>
          </a:p>
          <a:p>
            <a:r>
              <a:rPr lang="en-US" dirty="0" err="1">
                <a:sym typeface="Wingdings"/>
              </a:rPr>
              <a:t>i</a:t>
            </a:r>
            <a:r>
              <a:rPr lang="en-US" dirty="0">
                <a:sym typeface="Wingdings"/>
              </a:rPr>
              <a:t> **</a:t>
            </a:r>
            <a:r>
              <a:rPr lang="ko-KR" altLang="en-US" dirty="0">
                <a:sym typeface="Wingdings"/>
              </a:rPr>
              <a:t> </a:t>
            </a:r>
            <a:r>
              <a:rPr lang="en-US" dirty="0">
                <a:sym typeface="Wingdings"/>
              </a:rPr>
              <a:t>j  I to the power of j</a:t>
            </a:r>
            <a:r>
              <a:rPr lang="ko-KR" altLang="en-US" dirty="0">
                <a:sym typeface="Wingdings"/>
              </a:rPr>
              <a:t> 승을 계산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29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Binding variables and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equal sign is an assignment of a value to a variable name</a:t>
            </a:r>
            <a:r>
              <a:rPr lang="ko-KR" altLang="en-US" dirty="0"/>
              <a:t> 등호를 써서 변수 이름에  값을 할당함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value stored in computer memory</a:t>
            </a:r>
            <a:r>
              <a:rPr lang="ko-KR" altLang="en-US" dirty="0"/>
              <a:t> 값은 컴퓨터 메모리에 저장됨</a:t>
            </a:r>
            <a:endParaRPr lang="en-US" dirty="0"/>
          </a:p>
          <a:p>
            <a:r>
              <a:rPr lang="en-US" dirty="0"/>
              <a:t>an assignment binds name to value</a:t>
            </a:r>
            <a:r>
              <a:rPr lang="ko-KR" altLang="en-US" dirty="0"/>
              <a:t> 할당으로 이름과 값을 연결</a:t>
            </a:r>
            <a:endParaRPr lang="en-US" dirty="0"/>
          </a:p>
          <a:p>
            <a:r>
              <a:rPr lang="en-US" dirty="0"/>
              <a:t>retrieve value associated with name or variable by invoking the name, by typing pi</a:t>
            </a:r>
            <a:r>
              <a:rPr lang="ko-KR" altLang="en-US" dirty="0"/>
              <a:t> 이름을 부르면 연결된 값을 </a:t>
            </a:r>
            <a:r>
              <a:rPr lang="ko-KR" altLang="en-US" dirty="0" err="1"/>
              <a:t>읽어옴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2515" y="1724617"/>
            <a:ext cx="26727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pi = 3.141592</a:t>
            </a:r>
          </a:p>
          <a:p>
            <a:r>
              <a:rPr lang="en-US" sz="2800" dirty="0" err="1"/>
              <a:t>pi_approx</a:t>
            </a:r>
            <a:r>
              <a:rPr lang="en-US" sz="2800" dirty="0"/>
              <a:t> = 22/7</a:t>
            </a:r>
          </a:p>
        </p:txBody>
      </p:sp>
    </p:spTree>
    <p:extLst>
      <p:ext uri="{BB962C8B-B14F-4D97-AF65-F5344CB8AC3E}">
        <p14:creationId xmlns:p14="http://schemas.microsoft.com/office/powerpoint/2010/main" val="644097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2610</TotalTime>
  <Words>499</Words>
  <Application>Microsoft Office PowerPoint</Application>
  <PresentationFormat>On-screen Show (4:3)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맑은 고딕</vt:lpstr>
      <vt:lpstr>Arial</vt:lpstr>
      <vt:lpstr>Calibri</vt:lpstr>
      <vt:lpstr>Calibri Light</vt:lpstr>
      <vt:lpstr>Mangal</vt:lpstr>
      <vt:lpstr>Wingdings</vt:lpstr>
      <vt:lpstr>Office Theme</vt:lpstr>
      <vt:lpstr>Python</vt:lpstr>
      <vt:lpstr>Python Programs</vt:lpstr>
      <vt:lpstr>Objects</vt:lpstr>
      <vt:lpstr>Scalar objects</vt:lpstr>
      <vt:lpstr>Type conversion (cast)</vt:lpstr>
      <vt:lpstr>Printing to console</vt:lpstr>
      <vt:lpstr>Expressions</vt:lpstr>
      <vt:lpstr>Operators for int and float types</vt:lpstr>
      <vt:lpstr>Binding variables and values</vt:lpstr>
      <vt:lpstr>Abstracting expressions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Management System</dc:title>
  <dc:creator>Seongjin Lee</dc:creator>
  <cp:lastModifiedBy> </cp:lastModifiedBy>
  <cp:revision>74</cp:revision>
  <cp:lastPrinted>2017-08-28T00:55:03Z</cp:lastPrinted>
  <dcterms:created xsi:type="dcterms:W3CDTF">2017-08-18T04:29:33Z</dcterms:created>
  <dcterms:modified xsi:type="dcterms:W3CDTF">2018-09-03T00:15:08Z</dcterms:modified>
</cp:coreProperties>
</file>