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327" r:id="rId3"/>
    <p:sldId id="328" r:id="rId4"/>
    <p:sldId id="329" r:id="rId5"/>
    <p:sldId id="330" r:id="rId6"/>
    <p:sldId id="33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1"/>
    <p:restoredTop sz="94645"/>
  </p:normalViewPr>
  <p:slideViewPr>
    <p:cSldViewPr snapToGrid="0" snapToObjects="1">
      <p:cViewPr varScale="1">
        <p:scale>
          <a:sx n="115" d="100"/>
          <a:sy n="115" d="100"/>
        </p:scale>
        <p:origin x="74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8/22/18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Control Flow </a:t>
            </a:r>
            <a:r>
              <a:rPr lang="ko-KR" altLang="en-US" dirty="0"/>
              <a:t>요약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구성 요소</a:t>
            </a:r>
            <a:endParaRPr lang="en-US" altLang="ko-KR" dirty="0"/>
          </a:p>
          <a:p>
            <a:pPr lvl="1"/>
            <a:r>
              <a:rPr lang="ko-KR" altLang="en-US" dirty="0"/>
              <a:t>초기값</a:t>
            </a:r>
            <a:endParaRPr lang="en-US" altLang="ko-KR" dirty="0"/>
          </a:p>
          <a:p>
            <a:pPr lvl="1"/>
            <a:r>
              <a:rPr lang="ko-KR" altLang="en-US" dirty="0"/>
              <a:t>제어구문</a:t>
            </a:r>
            <a:endParaRPr lang="en-US" altLang="ko-KR" dirty="0"/>
          </a:p>
          <a:p>
            <a:pPr lvl="1"/>
            <a:r>
              <a:rPr lang="ko-KR" altLang="en-US" dirty="0"/>
              <a:t>증가값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9918" y="2842541"/>
            <a:ext cx="8007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50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altLang="ko-KR" sz="28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ko-KR" sz="2800" spc="-15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2800" spc="-150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altLang="ko-KR" sz="2800" spc="-150" dirty="0">
                <a:latin typeface="Courier New" charset="0"/>
                <a:ea typeface="Courier New" charset="0"/>
                <a:cs typeface="Courier New" charset="0"/>
              </a:rPr>
              <a:t> = 0, n = 5; </a:t>
            </a:r>
            <a:r>
              <a:rPr lang="en-US" altLang="ko-KR" sz="2800" spc="-150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altLang="ko-KR" sz="2800" spc="-150" dirty="0">
                <a:latin typeface="Courier New" charset="0"/>
                <a:ea typeface="Courier New" charset="0"/>
                <a:cs typeface="Courier New" charset="0"/>
              </a:rPr>
              <a:t> &lt; n; ++</a:t>
            </a:r>
            <a:r>
              <a:rPr lang="en-US" altLang="ko-KR" sz="2800" spc="-150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altLang="ko-KR" sz="2800" spc="-15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   odd +=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5896" y="1325217"/>
            <a:ext cx="4084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카운팅할 때 주로 사용되지만</a:t>
            </a:r>
            <a:endParaRPr lang="en-US" altLang="ko-KR" sz="2400" dirty="0"/>
          </a:p>
          <a:p>
            <a:r>
              <a:rPr lang="ko-KR" altLang="en-US" sz="2400" dirty="0"/>
              <a:t>용도가 많아 다양하게 활용됨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169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구성 요소</a:t>
            </a:r>
            <a:endParaRPr lang="en-US" altLang="ko-KR" dirty="0"/>
          </a:p>
          <a:p>
            <a:pPr lvl="1"/>
            <a:r>
              <a:rPr lang="ko-KR" altLang="en-US" dirty="0"/>
              <a:t>초기값</a:t>
            </a:r>
            <a:endParaRPr lang="en-US" altLang="ko-KR" dirty="0"/>
          </a:p>
          <a:p>
            <a:pPr lvl="1"/>
            <a:r>
              <a:rPr lang="ko-KR" altLang="en-US" dirty="0"/>
              <a:t>제어구문</a:t>
            </a:r>
            <a:endParaRPr lang="en-US" altLang="ko-KR" dirty="0"/>
          </a:p>
          <a:p>
            <a:pPr lvl="1"/>
            <a:r>
              <a:rPr lang="ko-KR" altLang="en-US" dirty="0"/>
              <a:t>증가값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9918" y="2842541"/>
            <a:ext cx="426591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= 0, n = 5;</a:t>
            </a:r>
          </a:p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&lt; n){</a:t>
            </a:r>
          </a:p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   odd +=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endParaRPr lang="en-US" sz="2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5896" y="1325217"/>
            <a:ext cx="3861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조건이 참인지 검사하고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참인 경우에만 동작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41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do.. while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구성 요소</a:t>
            </a:r>
            <a:endParaRPr lang="en-US" altLang="ko-KR" dirty="0"/>
          </a:p>
          <a:p>
            <a:pPr lvl="1"/>
            <a:r>
              <a:rPr lang="ko-KR" altLang="en-US" dirty="0"/>
              <a:t>초기값</a:t>
            </a:r>
            <a:endParaRPr lang="en-US" altLang="ko-KR" dirty="0"/>
          </a:p>
          <a:p>
            <a:pPr lvl="1"/>
            <a:r>
              <a:rPr lang="ko-KR" altLang="en-US" dirty="0"/>
              <a:t>제어구문</a:t>
            </a:r>
            <a:endParaRPr lang="en-US" altLang="ko-KR" dirty="0"/>
          </a:p>
          <a:p>
            <a:pPr lvl="1"/>
            <a:r>
              <a:rPr lang="ko-KR" altLang="en-US" dirty="0"/>
              <a:t>증가값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9918" y="2842541"/>
            <a:ext cx="54008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do{</a:t>
            </a:r>
          </a:p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(“hello\n”);</a:t>
            </a:r>
          </a:p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} while (1);</a:t>
            </a:r>
            <a:r>
              <a:rPr lang="ko-KR" altLang="en-US" sz="28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//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1: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참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0: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거짓</a:t>
            </a:r>
            <a:endParaRPr 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5896" y="1325217"/>
            <a:ext cx="3847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조건 없이 </a:t>
            </a:r>
            <a:r>
              <a:rPr lang="en-US" altLang="ko-KR" sz="2400" dirty="0"/>
              <a:t>1</a:t>
            </a:r>
            <a:r>
              <a:rPr lang="ko-KR" altLang="en-US" sz="2400" dirty="0"/>
              <a:t>회 수행한 후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조건이 참인지 검사하고</a:t>
            </a:r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참인 경우에만 동작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37322" y="4956314"/>
            <a:ext cx="14606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결과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en-US" dirty="0"/>
              <a:t>hello</a:t>
            </a:r>
          </a:p>
          <a:p>
            <a:r>
              <a:rPr lang="en-US" dirty="0"/>
              <a:t>hello</a:t>
            </a:r>
          </a:p>
          <a:p>
            <a:r>
              <a:rPr lang="mr-IN" dirty="0"/>
              <a:t>…</a:t>
            </a:r>
            <a:r>
              <a:rPr lang="en-US" dirty="0"/>
              <a:t> (</a:t>
            </a:r>
            <a:r>
              <a:rPr lang="ko-KR" altLang="en-US" dirty="0"/>
              <a:t>무한반복</a:t>
            </a:r>
            <a:r>
              <a:rPr lang="en-US" altLang="ko-K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5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break; 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break;</a:t>
            </a:r>
          </a:p>
          <a:p>
            <a:pPr lvl="1"/>
            <a:r>
              <a:rPr lang="ko-KR" altLang="en-US" dirty="0"/>
              <a:t>루프 밖으로 이동</a:t>
            </a:r>
            <a:endParaRPr lang="en-US" altLang="ko-KR" dirty="0"/>
          </a:p>
          <a:p>
            <a:pPr lvl="1"/>
            <a:r>
              <a:rPr lang="ko-KR" altLang="en-US" dirty="0"/>
              <a:t>한 루프 밖으로만 이동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2143" y="2580931"/>
            <a:ext cx="42402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do{</a:t>
            </a:r>
          </a:p>
          <a:p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(“hello\n”);</a:t>
            </a:r>
            <a:endParaRPr lang="en-US" altLang="ko-KR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ko-KR" sz="2400" dirty="0">
                <a:latin typeface="Courier New" charset="0"/>
                <a:ea typeface="Courier New" charset="0"/>
                <a:cs typeface="Courier New" charset="0"/>
              </a:rPr>
              <a:t>break;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(“world\n”);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} while (1);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78272" y="783772"/>
            <a:ext cx="5159356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475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8825" indent="-2270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8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270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continue;</a:t>
            </a:r>
          </a:p>
          <a:p>
            <a:pPr lvl="1"/>
            <a:r>
              <a:rPr lang="ko-KR" altLang="en-US" dirty="0"/>
              <a:t>루프 마지막으로 이동</a:t>
            </a:r>
            <a:endParaRPr lang="en-US" altLang="ko-KR" dirty="0"/>
          </a:p>
          <a:p>
            <a:pPr lvl="1"/>
            <a:r>
              <a:rPr lang="ko-KR" altLang="en-US" dirty="0"/>
              <a:t>동일한 루프에서 다시 시작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4337818" y="2580931"/>
            <a:ext cx="49776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do{</a:t>
            </a:r>
          </a:p>
          <a:p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(“hello\n”);</a:t>
            </a:r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endParaRPr lang="en-US" altLang="ko-KR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ko-KR" sz="2400" dirty="0">
                <a:latin typeface="Courier New" charset="0"/>
                <a:ea typeface="Courier New" charset="0"/>
                <a:cs typeface="Courier New" charset="0"/>
              </a:rPr>
              <a:t>continue;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(“world”);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} while (1);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7322" y="4956314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결과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en-US" dirty="0"/>
              <a:t>hello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1398" y="4923185"/>
            <a:ext cx="14606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결과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en-US" dirty="0"/>
              <a:t>hello</a:t>
            </a:r>
          </a:p>
          <a:p>
            <a:r>
              <a:rPr lang="en-US" dirty="0"/>
              <a:t>hello</a:t>
            </a:r>
          </a:p>
          <a:p>
            <a:r>
              <a:rPr lang="mr-IN" dirty="0"/>
              <a:t>…</a:t>
            </a:r>
            <a:r>
              <a:rPr lang="en-US" dirty="0"/>
              <a:t> (</a:t>
            </a:r>
            <a:r>
              <a:rPr lang="ko-KR" altLang="en-US" dirty="0"/>
              <a:t>무한반복</a:t>
            </a:r>
            <a:r>
              <a:rPr lang="en-US" altLang="ko-K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3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지정된 레이블로 점프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2143" y="1549880"/>
            <a:ext cx="424026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do{</a:t>
            </a:r>
          </a:p>
          <a:p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(“hello\n”);</a:t>
            </a:r>
            <a:endParaRPr lang="en-US" altLang="ko-KR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ko-KR" sz="240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ko-KR" sz="2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ko-KR" sz="2400" dirty="0" err="1">
                <a:latin typeface="Courier New" charset="0"/>
                <a:ea typeface="Courier New" charset="0"/>
                <a:cs typeface="Courier New" charset="0"/>
              </a:rPr>
              <a:t>jumptohere</a:t>
            </a:r>
            <a:r>
              <a:rPr lang="en-US" altLang="ko-KR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(“world\n”);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} while (1);</a:t>
            </a:r>
          </a:p>
          <a:p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jumptohere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(“aha!”);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7322" y="4956314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결과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en-US" dirty="0"/>
              <a:t>hello</a:t>
            </a:r>
          </a:p>
          <a:p>
            <a:r>
              <a:rPr lang="en-US" dirty="0"/>
              <a:t>aha!</a:t>
            </a:r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2464904" y="2531165"/>
            <a:ext cx="1828800" cy="1484244"/>
          </a:xfrm>
          <a:prstGeom prst="curvedConnector3">
            <a:avLst>
              <a:gd name="adj1" fmla="val -5434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6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13557</TotalTime>
  <Words>325</Words>
  <Application>Microsoft Macintosh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맑은 고딕</vt:lpstr>
      <vt:lpstr>Arial</vt:lpstr>
      <vt:lpstr>Calibri</vt:lpstr>
      <vt:lpstr>Calibri Light</vt:lpstr>
      <vt:lpstr>Courier New</vt:lpstr>
      <vt:lpstr>Mangal</vt:lpstr>
      <vt:lpstr>Office Theme</vt:lpstr>
      <vt:lpstr>Control Flow 요약</vt:lpstr>
      <vt:lpstr>for loop</vt:lpstr>
      <vt:lpstr>while</vt:lpstr>
      <vt:lpstr>do.. while </vt:lpstr>
      <vt:lpstr>break; continue</vt:lpstr>
      <vt:lpstr>goto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143</cp:revision>
  <cp:lastPrinted>2017-10-16T05:43:59Z</cp:lastPrinted>
  <dcterms:created xsi:type="dcterms:W3CDTF">2017-10-04T12:07:55Z</dcterms:created>
  <dcterms:modified xsi:type="dcterms:W3CDTF">2018-08-22T04:55:04Z</dcterms:modified>
</cp:coreProperties>
</file>